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8" r:id="rId2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F8597-05C3-4903-BB31-ADE5BAE46319}" v="7" dt="2024-09-19T14:52:34.4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7834" autoAdjust="0"/>
  </p:normalViewPr>
  <p:slideViewPr>
    <p:cSldViewPr snapToGrid="0">
      <p:cViewPr varScale="1">
        <p:scale>
          <a:sx n="67" d="100"/>
          <a:sy n="67" d="100"/>
        </p:scale>
        <p:origin x="31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278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exus Comyne" userId="13a04ad7-e6f7-460e-80bc-a27c52e72939" providerId="ADAL" clId="{459F8597-05C3-4903-BB31-ADE5BAE46319}"/>
    <pc:docChg chg="undo custSel modSld">
      <pc:chgData name="Elexus Comyne" userId="13a04ad7-e6f7-460e-80bc-a27c52e72939" providerId="ADAL" clId="{459F8597-05C3-4903-BB31-ADE5BAE46319}" dt="2024-09-19T14:53:00.610" v="228" actId="1076"/>
      <pc:docMkLst>
        <pc:docMk/>
      </pc:docMkLst>
      <pc:sldChg chg="addSp delSp modSp mod">
        <pc:chgData name="Elexus Comyne" userId="13a04ad7-e6f7-460e-80bc-a27c52e72939" providerId="ADAL" clId="{459F8597-05C3-4903-BB31-ADE5BAE46319}" dt="2024-09-19T14:53:00.610" v="228" actId="1076"/>
        <pc:sldMkLst>
          <pc:docMk/>
          <pc:sldMk cId="1697783184" sldId="258"/>
        </pc:sldMkLst>
        <pc:spChg chg="add mod">
          <ac:chgData name="Elexus Comyne" userId="13a04ad7-e6f7-460e-80bc-a27c52e72939" providerId="ADAL" clId="{459F8597-05C3-4903-BB31-ADE5BAE46319}" dt="2024-09-19T14:50:39.783" v="69" actId="20577"/>
          <ac:spMkLst>
            <pc:docMk/>
            <pc:sldMk cId="1697783184" sldId="258"/>
            <ac:spMk id="6" creationId="{F1CDAC05-AC91-5246-31B2-EA483E4A47AB}"/>
          </ac:spMkLst>
        </pc:spChg>
        <pc:spChg chg="add mod">
          <ac:chgData name="Elexus Comyne" userId="13a04ad7-e6f7-460e-80bc-a27c52e72939" providerId="ADAL" clId="{459F8597-05C3-4903-BB31-ADE5BAE46319}" dt="2024-09-19T14:51:02.545" v="115" actId="14100"/>
          <ac:spMkLst>
            <pc:docMk/>
            <pc:sldMk cId="1697783184" sldId="258"/>
            <ac:spMk id="7" creationId="{8A8465FB-8EFB-3A97-9192-0E67C43FD435}"/>
          </ac:spMkLst>
        </pc:spChg>
        <pc:spChg chg="mod">
          <ac:chgData name="Elexus Comyne" userId="13a04ad7-e6f7-460e-80bc-a27c52e72939" providerId="ADAL" clId="{459F8597-05C3-4903-BB31-ADE5BAE46319}" dt="2024-09-19T14:50:27.326" v="62" actId="20577"/>
          <ac:spMkLst>
            <pc:docMk/>
            <pc:sldMk cId="1697783184" sldId="258"/>
            <ac:spMk id="8" creationId="{F920874C-A166-46CE-8291-7B654426CB9B}"/>
          </ac:spMkLst>
        </pc:spChg>
        <pc:spChg chg="del">
          <ac:chgData name="Elexus Comyne" userId="13a04ad7-e6f7-460e-80bc-a27c52e72939" providerId="ADAL" clId="{459F8597-05C3-4903-BB31-ADE5BAE46319}" dt="2024-09-19T14:49:47.957" v="6" actId="478"/>
          <ac:spMkLst>
            <pc:docMk/>
            <pc:sldMk cId="1697783184" sldId="258"/>
            <ac:spMk id="9" creationId="{8CE25BF5-CC7B-45A5-829B-9AAFFCAAC637}"/>
          </ac:spMkLst>
        </pc:spChg>
        <pc:spChg chg="add mod">
          <ac:chgData name="Elexus Comyne" userId="13a04ad7-e6f7-460e-80bc-a27c52e72939" providerId="ADAL" clId="{459F8597-05C3-4903-BB31-ADE5BAE46319}" dt="2024-09-19T14:51:19.909" v="142" actId="20577"/>
          <ac:spMkLst>
            <pc:docMk/>
            <pc:sldMk cId="1697783184" sldId="258"/>
            <ac:spMk id="10" creationId="{3F1C4BA4-D49E-2F74-ABFC-1025806F1852}"/>
          </ac:spMkLst>
        </pc:spChg>
        <pc:spChg chg="add mod">
          <ac:chgData name="Elexus Comyne" userId="13a04ad7-e6f7-460e-80bc-a27c52e72939" providerId="ADAL" clId="{459F8597-05C3-4903-BB31-ADE5BAE46319}" dt="2024-09-19T14:51:35.832" v="159" actId="20577"/>
          <ac:spMkLst>
            <pc:docMk/>
            <pc:sldMk cId="1697783184" sldId="258"/>
            <ac:spMk id="11" creationId="{E864565C-C6EA-3AD6-6039-08503DFDE519}"/>
          </ac:spMkLst>
        </pc:spChg>
        <pc:spChg chg="add mod">
          <ac:chgData name="Elexus Comyne" userId="13a04ad7-e6f7-460e-80bc-a27c52e72939" providerId="ADAL" clId="{459F8597-05C3-4903-BB31-ADE5BAE46319}" dt="2024-09-19T14:51:54.771" v="185" actId="20577"/>
          <ac:spMkLst>
            <pc:docMk/>
            <pc:sldMk cId="1697783184" sldId="258"/>
            <ac:spMk id="12" creationId="{E301A00E-E9AA-E363-897D-9B8C69ED7D2A}"/>
          </ac:spMkLst>
        </pc:spChg>
        <pc:spChg chg="add mod">
          <ac:chgData name="Elexus Comyne" userId="13a04ad7-e6f7-460e-80bc-a27c52e72939" providerId="ADAL" clId="{459F8597-05C3-4903-BB31-ADE5BAE46319}" dt="2024-09-19T14:53:00.610" v="228" actId="1076"/>
          <ac:spMkLst>
            <pc:docMk/>
            <pc:sldMk cId="1697783184" sldId="258"/>
            <ac:spMk id="13" creationId="{F79E8B6A-680A-701B-98EE-B27B37C829E7}"/>
          </ac:spMkLst>
        </pc:spChg>
        <pc:picChg chg="del">
          <ac:chgData name="Elexus Comyne" userId="13a04ad7-e6f7-460e-80bc-a27c52e72939" providerId="ADAL" clId="{459F8597-05C3-4903-BB31-ADE5BAE46319}" dt="2024-09-19T14:49:30.178" v="0" actId="478"/>
          <ac:picMkLst>
            <pc:docMk/>
            <pc:sldMk cId="1697783184" sldId="258"/>
            <ac:picMk id="3" creationId="{0DB92F3A-45D3-AE03-426C-886A297A2E52}"/>
          </ac:picMkLst>
        </pc:picChg>
        <pc:picChg chg="add mod ord">
          <ac:chgData name="Elexus Comyne" userId="13a04ad7-e6f7-460e-80bc-a27c52e72939" providerId="ADAL" clId="{459F8597-05C3-4903-BB31-ADE5BAE46319}" dt="2024-09-19T14:51:43.872" v="163" actId="1076"/>
          <ac:picMkLst>
            <pc:docMk/>
            <pc:sldMk cId="1697783184" sldId="258"/>
            <ac:picMk id="5" creationId="{F0765DEE-1997-2EF7-9C67-1DC752F0665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3084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***Use this template for color printing. The blue section at the bottom of the screen has editable textboxes intended to help customize the flyer.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13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3F9D4-2B85-4700-873C-7295DBD721AD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A7B33-81DA-4DBD-9565-39BBE8FD1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01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3F9D4-2B85-4700-873C-7295DBD721AD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A7B33-81DA-4DBD-9565-39BBE8FD1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363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3F9D4-2B85-4700-873C-7295DBD721AD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A7B33-81DA-4DBD-9565-39BBE8FD1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68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3F9D4-2B85-4700-873C-7295DBD721AD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A7B33-81DA-4DBD-9565-39BBE8FD1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95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3F9D4-2B85-4700-873C-7295DBD721AD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A7B33-81DA-4DBD-9565-39BBE8FD1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461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3F9D4-2B85-4700-873C-7295DBD721AD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A7B33-81DA-4DBD-9565-39BBE8FD1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30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3F9D4-2B85-4700-873C-7295DBD721AD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A7B33-81DA-4DBD-9565-39BBE8FD1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72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3F9D4-2B85-4700-873C-7295DBD721AD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A7B33-81DA-4DBD-9565-39BBE8FD1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560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3F9D4-2B85-4700-873C-7295DBD721AD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A7B33-81DA-4DBD-9565-39BBE8FD1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07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3F9D4-2B85-4700-873C-7295DBD721AD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A7B33-81DA-4DBD-9565-39BBE8FD1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4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3F9D4-2B85-4700-873C-7295DBD721AD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A7B33-81DA-4DBD-9565-39BBE8FD1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68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3F9D4-2B85-4700-873C-7295DBD721AD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A7B33-81DA-4DBD-9565-39BBE8FD1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371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ue rectangle with text&#10;&#10;Description automatically generated">
            <a:extLst>
              <a:ext uri="{FF2B5EF4-FFF2-40B4-BE49-F238E27FC236}">
                <a16:creationId xmlns:a16="http://schemas.microsoft.com/office/drawing/2014/main" id="{F0765DEE-1997-2EF7-9C67-1DC752F066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62736" cy="1004884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920874C-A166-46CE-8291-7B654426CB9B}"/>
              </a:ext>
            </a:extLst>
          </p:cNvPr>
          <p:cNvSpPr txBox="1"/>
          <p:nvPr/>
        </p:nvSpPr>
        <p:spPr>
          <a:xfrm>
            <a:off x="1359161" y="2663904"/>
            <a:ext cx="3453877" cy="46166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Month Day, Year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CDAC05-AC91-5246-31B2-EA483E4A47AB}"/>
              </a:ext>
            </a:extLst>
          </p:cNvPr>
          <p:cNvSpPr txBox="1"/>
          <p:nvPr/>
        </p:nvSpPr>
        <p:spPr>
          <a:xfrm>
            <a:off x="1359161" y="3387804"/>
            <a:ext cx="3453877" cy="46166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**-**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8465FB-8EFB-3A97-9192-0E67C43FD435}"/>
              </a:ext>
            </a:extLst>
          </p:cNvPr>
          <p:cNvSpPr txBox="1"/>
          <p:nvPr/>
        </p:nvSpPr>
        <p:spPr>
          <a:xfrm>
            <a:off x="2159261" y="4111704"/>
            <a:ext cx="6213214" cy="46166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Address, City, State, ZIP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1C4BA4-D49E-2F74-ABFC-1025806F1852}"/>
              </a:ext>
            </a:extLst>
          </p:cNvPr>
          <p:cNvSpPr txBox="1"/>
          <p:nvPr/>
        </p:nvSpPr>
        <p:spPr>
          <a:xfrm>
            <a:off x="2159261" y="4798366"/>
            <a:ext cx="6213214" cy="46166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First Last Name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864565C-C6EA-3AD6-6039-08503DFDE519}"/>
              </a:ext>
            </a:extLst>
          </p:cNvPr>
          <p:cNvSpPr txBox="1"/>
          <p:nvPr/>
        </p:nvSpPr>
        <p:spPr>
          <a:xfrm>
            <a:off x="1559186" y="5381057"/>
            <a:ext cx="6213214" cy="46166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(***) ***-****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01A00E-E9AA-E363-897D-9B8C69ED7D2A}"/>
              </a:ext>
            </a:extLst>
          </p:cNvPr>
          <p:cNvSpPr txBox="1"/>
          <p:nvPr/>
        </p:nvSpPr>
        <p:spPr>
          <a:xfrm>
            <a:off x="1554354" y="6067719"/>
            <a:ext cx="6213214" cy="46166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email@email.com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79E8B6A-680A-701B-98EE-B27B37C829E7}"/>
              </a:ext>
            </a:extLst>
          </p:cNvPr>
          <p:cNvSpPr txBox="1"/>
          <p:nvPr/>
        </p:nvSpPr>
        <p:spPr>
          <a:xfrm>
            <a:off x="1192405" y="7961173"/>
            <a:ext cx="6213214" cy="46166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Insert Company Name or Logo Here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783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4566</TotalTime>
  <Words>55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Scaccianoce</dc:creator>
  <cp:lastModifiedBy>Elexus Comyne</cp:lastModifiedBy>
  <cp:revision>38</cp:revision>
  <cp:lastPrinted>2017-10-30T19:31:37Z</cp:lastPrinted>
  <dcterms:created xsi:type="dcterms:W3CDTF">2017-10-23T19:05:28Z</dcterms:created>
  <dcterms:modified xsi:type="dcterms:W3CDTF">2024-09-19T14:53:01Z</dcterms:modified>
</cp:coreProperties>
</file>