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56" r:id="rId3"/>
    <p:sldId id="257" r:id="rId4"/>
  </p:sldIdLst>
  <p:sldSz cx="10058400" cy="7772400"/>
  <p:notesSz cx="7010400" cy="9296400"/>
  <p:embeddedFontLst>
    <p:embeddedFont>
      <p:font typeface="Lato" panose="020F0502020204030203" pitchFamily="34" charset="0"/>
      <p:regular r:id="rId5"/>
    </p:embeddedFont>
    <p:embeddedFont>
      <p:font typeface="League Spartan" panose="020B0604020202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93" d="100"/>
          <a:sy n="93" d="100"/>
        </p:scale>
        <p:origin x="186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48002" y="330200"/>
            <a:ext cx="1514237" cy="7112000"/>
            <a:chOff x="0" y="0"/>
            <a:chExt cx="799004" cy="3752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99004" cy="3752726"/>
            </a:xfrm>
            <a:custGeom>
              <a:avLst/>
              <a:gdLst/>
              <a:ahLst/>
              <a:cxnLst/>
              <a:rect l="l" t="t" r="r" b="b"/>
              <a:pathLst>
                <a:path w="799004" h="3752726">
                  <a:moveTo>
                    <a:pt x="0" y="0"/>
                  </a:moveTo>
                  <a:lnTo>
                    <a:pt x="799004" y="0"/>
                  </a:lnTo>
                  <a:lnTo>
                    <a:pt x="799004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AB1C1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45765" y="1041400"/>
            <a:ext cx="3918712" cy="5689600"/>
          </a:xfrm>
          <a:custGeom>
            <a:avLst/>
            <a:gdLst/>
            <a:ahLst/>
            <a:cxnLst/>
            <a:rect l="l" t="t" r="r" b="b"/>
            <a:pathLst>
              <a:path w="3918712" h="5689600">
                <a:moveTo>
                  <a:pt x="0" y="0"/>
                </a:moveTo>
                <a:lnTo>
                  <a:pt x="3918712" y="0"/>
                </a:lnTo>
                <a:lnTo>
                  <a:pt x="3918712" y="5689600"/>
                </a:lnTo>
                <a:lnTo>
                  <a:pt x="0" y="56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968718" y="-1330260"/>
            <a:ext cx="4023360" cy="2201875"/>
          </a:xfrm>
          <a:custGeom>
            <a:avLst/>
            <a:gdLst/>
            <a:ahLst/>
            <a:cxnLst/>
            <a:rect l="l" t="t" r="r" b="b"/>
            <a:pathLst>
              <a:path w="4023360" h="2201875">
                <a:moveTo>
                  <a:pt x="0" y="0"/>
                </a:moveTo>
                <a:lnTo>
                  <a:pt x="4023360" y="0"/>
                </a:lnTo>
                <a:lnTo>
                  <a:pt x="4023360" y="2201875"/>
                </a:lnTo>
                <a:lnTo>
                  <a:pt x="0" y="22018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-399333" y="6643342"/>
            <a:ext cx="4023360" cy="2201875"/>
          </a:xfrm>
          <a:custGeom>
            <a:avLst/>
            <a:gdLst/>
            <a:ahLst/>
            <a:cxnLst/>
            <a:rect l="l" t="t" r="r" b="b"/>
            <a:pathLst>
              <a:path w="4023360" h="2201875">
                <a:moveTo>
                  <a:pt x="0" y="0"/>
                </a:moveTo>
                <a:lnTo>
                  <a:pt x="4023360" y="0"/>
                </a:lnTo>
                <a:lnTo>
                  <a:pt x="4023360" y="2201875"/>
                </a:lnTo>
                <a:lnTo>
                  <a:pt x="0" y="22018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4454256" y="3756504"/>
            <a:ext cx="5323666" cy="2757142"/>
          </a:xfrm>
          <a:custGeom>
            <a:avLst/>
            <a:gdLst/>
            <a:ahLst/>
            <a:cxnLst/>
            <a:rect l="l" t="t" r="r" b="b"/>
            <a:pathLst>
              <a:path w="5323666" h="2757142">
                <a:moveTo>
                  <a:pt x="0" y="0"/>
                </a:moveTo>
                <a:lnTo>
                  <a:pt x="5323666" y="0"/>
                </a:lnTo>
                <a:lnTo>
                  <a:pt x="5323666" y="2757142"/>
                </a:lnTo>
                <a:lnTo>
                  <a:pt x="0" y="27571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7701777" y="6643342"/>
            <a:ext cx="2248623" cy="1021058"/>
          </a:xfrm>
          <a:custGeom>
            <a:avLst/>
            <a:gdLst/>
            <a:ahLst/>
            <a:cxnLst/>
            <a:rect l="l" t="t" r="r" b="b"/>
            <a:pathLst>
              <a:path w="2248623" h="1021058">
                <a:moveTo>
                  <a:pt x="0" y="0"/>
                </a:moveTo>
                <a:lnTo>
                  <a:pt x="2248623" y="0"/>
                </a:lnTo>
                <a:lnTo>
                  <a:pt x="2248623" y="1021058"/>
                </a:lnTo>
                <a:lnTo>
                  <a:pt x="0" y="10210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4809718" y="1078567"/>
            <a:ext cx="4318000" cy="2090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81"/>
              </a:lnSpc>
              <a:spcBef>
                <a:spcPct val="0"/>
              </a:spcBef>
            </a:pPr>
            <a:r>
              <a:rPr lang="en-US" sz="5915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Event Champion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01627" y="3100013"/>
            <a:ext cx="5028924" cy="523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0"/>
              </a:lnSpc>
              <a:spcBef>
                <a:spcPct val="0"/>
              </a:spcBef>
            </a:pPr>
            <a:r>
              <a:rPr lang="en-US" sz="1528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This certificate is proudly presented in recognition of outstanding achievement in the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48002" y="330200"/>
            <a:ext cx="1514237" cy="7112000"/>
            <a:chOff x="0" y="0"/>
            <a:chExt cx="799004" cy="3752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99004" cy="3752726"/>
            </a:xfrm>
            <a:custGeom>
              <a:avLst/>
              <a:gdLst/>
              <a:ahLst/>
              <a:cxnLst/>
              <a:rect l="l" t="t" r="r" b="b"/>
              <a:pathLst>
                <a:path w="799004" h="3752726">
                  <a:moveTo>
                    <a:pt x="0" y="0"/>
                  </a:moveTo>
                  <a:lnTo>
                    <a:pt x="799004" y="0"/>
                  </a:lnTo>
                  <a:lnTo>
                    <a:pt x="799004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AB1C1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45765" y="1041400"/>
            <a:ext cx="3918712" cy="5689600"/>
          </a:xfrm>
          <a:custGeom>
            <a:avLst/>
            <a:gdLst/>
            <a:ahLst/>
            <a:cxnLst/>
            <a:rect l="l" t="t" r="r" b="b"/>
            <a:pathLst>
              <a:path w="3918712" h="5689600">
                <a:moveTo>
                  <a:pt x="0" y="0"/>
                </a:moveTo>
                <a:lnTo>
                  <a:pt x="3918712" y="0"/>
                </a:lnTo>
                <a:lnTo>
                  <a:pt x="3918712" y="5689600"/>
                </a:lnTo>
                <a:lnTo>
                  <a:pt x="0" y="56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968718" y="-1330260"/>
            <a:ext cx="4023360" cy="2201875"/>
          </a:xfrm>
          <a:custGeom>
            <a:avLst/>
            <a:gdLst/>
            <a:ahLst/>
            <a:cxnLst/>
            <a:rect l="l" t="t" r="r" b="b"/>
            <a:pathLst>
              <a:path w="4023360" h="2201875">
                <a:moveTo>
                  <a:pt x="0" y="0"/>
                </a:moveTo>
                <a:lnTo>
                  <a:pt x="4023360" y="0"/>
                </a:lnTo>
                <a:lnTo>
                  <a:pt x="4023360" y="2201875"/>
                </a:lnTo>
                <a:lnTo>
                  <a:pt x="0" y="22018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-399333" y="6643342"/>
            <a:ext cx="4023360" cy="2201875"/>
          </a:xfrm>
          <a:custGeom>
            <a:avLst/>
            <a:gdLst/>
            <a:ahLst/>
            <a:cxnLst/>
            <a:rect l="l" t="t" r="r" b="b"/>
            <a:pathLst>
              <a:path w="4023360" h="2201875">
                <a:moveTo>
                  <a:pt x="0" y="0"/>
                </a:moveTo>
                <a:lnTo>
                  <a:pt x="4023360" y="0"/>
                </a:lnTo>
                <a:lnTo>
                  <a:pt x="4023360" y="2201875"/>
                </a:lnTo>
                <a:lnTo>
                  <a:pt x="0" y="22018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4454256" y="3756504"/>
            <a:ext cx="5323666" cy="2757142"/>
          </a:xfrm>
          <a:custGeom>
            <a:avLst/>
            <a:gdLst/>
            <a:ahLst/>
            <a:cxnLst/>
            <a:rect l="l" t="t" r="r" b="b"/>
            <a:pathLst>
              <a:path w="5323666" h="2757142">
                <a:moveTo>
                  <a:pt x="0" y="0"/>
                </a:moveTo>
                <a:lnTo>
                  <a:pt x="5323666" y="0"/>
                </a:lnTo>
                <a:lnTo>
                  <a:pt x="5323666" y="2757142"/>
                </a:lnTo>
                <a:lnTo>
                  <a:pt x="0" y="27571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7701777" y="6643342"/>
            <a:ext cx="2248623" cy="1021058"/>
          </a:xfrm>
          <a:custGeom>
            <a:avLst/>
            <a:gdLst/>
            <a:ahLst/>
            <a:cxnLst/>
            <a:rect l="l" t="t" r="r" b="b"/>
            <a:pathLst>
              <a:path w="2248623" h="1021058">
                <a:moveTo>
                  <a:pt x="0" y="0"/>
                </a:moveTo>
                <a:lnTo>
                  <a:pt x="2248623" y="0"/>
                </a:lnTo>
                <a:lnTo>
                  <a:pt x="2248623" y="1021058"/>
                </a:lnTo>
                <a:lnTo>
                  <a:pt x="0" y="10210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4809718" y="1078567"/>
            <a:ext cx="4318000" cy="2090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81"/>
              </a:lnSpc>
            </a:pPr>
            <a:r>
              <a:rPr lang="en-US" sz="5915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Best Portfolio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01627" y="3100013"/>
            <a:ext cx="5028924" cy="523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0"/>
              </a:lnSpc>
              <a:spcBef>
                <a:spcPct val="0"/>
              </a:spcBef>
            </a:pPr>
            <a:r>
              <a:rPr lang="en-US" sz="1528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This certificate is proudly presented in recognition of outstanding achievement in the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48002" y="330200"/>
            <a:ext cx="1514237" cy="7112000"/>
            <a:chOff x="0" y="0"/>
            <a:chExt cx="799004" cy="3752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99004" cy="3752726"/>
            </a:xfrm>
            <a:custGeom>
              <a:avLst/>
              <a:gdLst/>
              <a:ahLst/>
              <a:cxnLst/>
              <a:rect l="l" t="t" r="r" b="b"/>
              <a:pathLst>
                <a:path w="799004" h="3752726">
                  <a:moveTo>
                    <a:pt x="0" y="0"/>
                  </a:moveTo>
                  <a:lnTo>
                    <a:pt x="799004" y="0"/>
                  </a:lnTo>
                  <a:lnTo>
                    <a:pt x="799004" y="3752726"/>
                  </a:lnTo>
                  <a:lnTo>
                    <a:pt x="0" y="3752726"/>
                  </a:lnTo>
                  <a:close/>
                </a:path>
              </a:pathLst>
            </a:custGeom>
            <a:solidFill>
              <a:srgbClr val="AB1C1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45765" y="1041400"/>
            <a:ext cx="3918712" cy="5689600"/>
          </a:xfrm>
          <a:custGeom>
            <a:avLst/>
            <a:gdLst/>
            <a:ahLst/>
            <a:cxnLst/>
            <a:rect l="l" t="t" r="r" b="b"/>
            <a:pathLst>
              <a:path w="3918712" h="5689600">
                <a:moveTo>
                  <a:pt x="0" y="0"/>
                </a:moveTo>
                <a:lnTo>
                  <a:pt x="3918712" y="0"/>
                </a:lnTo>
                <a:lnTo>
                  <a:pt x="3918712" y="5689600"/>
                </a:lnTo>
                <a:lnTo>
                  <a:pt x="0" y="56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968718" y="-1330260"/>
            <a:ext cx="4023360" cy="2201875"/>
          </a:xfrm>
          <a:custGeom>
            <a:avLst/>
            <a:gdLst/>
            <a:ahLst/>
            <a:cxnLst/>
            <a:rect l="l" t="t" r="r" b="b"/>
            <a:pathLst>
              <a:path w="4023360" h="2201875">
                <a:moveTo>
                  <a:pt x="0" y="0"/>
                </a:moveTo>
                <a:lnTo>
                  <a:pt x="4023360" y="0"/>
                </a:lnTo>
                <a:lnTo>
                  <a:pt x="4023360" y="2201875"/>
                </a:lnTo>
                <a:lnTo>
                  <a:pt x="0" y="22018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-399333" y="6643342"/>
            <a:ext cx="4023360" cy="2201875"/>
          </a:xfrm>
          <a:custGeom>
            <a:avLst/>
            <a:gdLst/>
            <a:ahLst/>
            <a:cxnLst/>
            <a:rect l="l" t="t" r="r" b="b"/>
            <a:pathLst>
              <a:path w="4023360" h="2201875">
                <a:moveTo>
                  <a:pt x="0" y="0"/>
                </a:moveTo>
                <a:lnTo>
                  <a:pt x="4023360" y="0"/>
                </a:lnTo>
                <a:lnTo>
                  <a:pt x="4023360" y="2201875"/>
                </a:lnTo>
                <a:lnTo>
                  <a:pt x="0" y="22018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4454256" y="3756504"/>
            <a:ext cx="5323666" cy="2757142"/>
          </a:xfrm>
          <a:custGeom>
            <a:avLst/>
            <a:gdLst/>
            <a:ahLst/>
            <a:cxnLst/>
            <a:rect l="l" t="t" r="r" b="b"/>
            <a:pathLst>
              <a:path w="5323666" h="2757142">
                <a:moveTo>
                  <a:pt x="0" y="0"/>
                </a:moveTo>
                <a:lnTo>
                  <a:pt x="5323666" y="0"/>
                </a:lnTo>
                <a:lnTo>
                  <a:pt x="5323666" y="2757142"/>
                </a:lnTo>
                <a:lnTo>
                  <a:pt x="0" y="27571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7701777" y="6643342"/>
            <a:ext cx="2248623" cy="1021058"/>
          </a:xfrm>
          <a:custGeom>
            <a:avLst/>
            <a:gdLst/>
            <a:ahLst/>
            <a:cxnLst/>
            <a:rect l="l" t="t" r="r" b="b"/>
            <a:pathLst>
              <a:path w="2248623" h="1021058">
                <a:moveTo>
                  <a:pt x="0" y="0"/>
                </a:moveTo>
                <a:lnTo>
                  <a:pt x="2248623" y="0"/>
                </a:lnTo>
                <a:lnTo>
                  <a:pt x="2248623" y="1021058"/>
                </a:lnTo>
                <a:lnTo>
                  <a:pt x="0" y="10210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4454256" y="924342"/>
            <a:ext cx="4765944" cy="21236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dirty="0">
                <a:solidFill>
                  <a:srgbClr val="0000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Top Challenge Board Score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01627" y="3100013"/>
            <a:ext cx="5028924" cy="5231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0"/>
              </a:lnSpc>
              <a:spcBef>
                <a:spcPct val="0"/>
              </a:spcBef>
            </a:pPr>
            <a:r>
              <a:rPr lang="en-US" sz="1528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This certificate is proudly presented in recognition of outstanding achievement in the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44</Words>
  <Application>Microsoft Office PowerPoint</Application>
  <PresentationFormat>Custom</PresentationFormat>
  <Paragraphs>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Lato</vt:lpstr>
      <vt:lpstr>Calibri</vt:lpstr>
      <vt:lpstr>League Spartan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Minimalist Certificate of Completion</dc:title>
  <dc:creator>Stephanie Scaccianoce</dc:creator>
  <cp:lastModifiedBy>James Foster</cp:lastModifiedBy>
  <cp:revision>3</cp:revision>
  <cp:lastPrinted>2026-04-02T21:23:56Z</cp:lastPrinted>
  <dcterms:created xsi:type="dcterms:W3CDTF">2006-08-16T00:00:00Z</dcterms:created>
  <dcterms:modified xsi:type="dcterms:W3CDTF">2026-09-18T21:42:24Z</dcterms:modified>
  <dc:identifier>DAHFvcCtXfk</dc:identifier>
</cp:coreProperties>
</file>