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306" r:id="rId2"/>
    <p:sldId id="332" r:id="rId3"/>
    <p:sldId id="308" r:id="rId4"/>
    <p:sldId id="640" r:id="rId5"/>
    <p:sldId id="673" r:id="rId6"/>
    <p:sldId id="688" r:id="rId7"/>
    <p:sldId id="674" r:id="rId8"/>
    <p:sldId id="697" r:id="rId9"/>
    <p:sldId id="335" r:id="rId10"/>
    <p:sldId id="691" r:id="rId1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6E9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3487" autoAdjust="0"/>
  </p:normalViewPr>
  <p:slideViewPr>
    <p:cSldViewPr snapToGrid="0">
      <p:cViewPr varScale="1">
        <p:scale>
          <a:sx n="81" d="100"/>
          <a:sy n="81" d="100"/>
        </p:scale>
        <p:origin x="175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BCE2EDB-60B9-4D97-BC64-35E1AB06676C}" type="datetimeFigureOut">
              <a:rPr lang="en-US" smtClean="0"/>
              <a:t>9/10/2026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ABFE493-8F74-4260-A6BB-3F1CE584AA9E}" type="slidenum">
              <a:rPr lang="en-US" smtClean="0"/>
              <a:t>‹#›</a:t>
            </a:fld>
            <a:endParaRPr lang="en-US"/>
          </a:p>
        </p:txBody>
      </p:sp>
    </p:spTree>
    <p:extLst>
      <p:ext uri="{BB962C8B-B14F-4D97-AF65-F5344CB8AC3E}">
        <p14:creationId xmlns:p14="http://schemas.microsoft.com/office/powerpoint/2010/main" val="21716437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181231" marR="0" lvl="0" indent="-181231"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Host / Organizer – feel free to edit this template to make it your own.</a:t>
            </a:r>
            <a:endParaRPr lang="en-US" dirty="0"/>
          </a:p>
          <a:p>
            <a:pPr marL="181231" indent="-181231">
              <a:buFont typeface="Arial" panose="020B0604020202020204" pitchFamily="34" charset="0"/>
              <a:buChar char="•"/>
            </a:pPr>
            <a:endParaRPr lang="en-US" dirty="0"/>
          </a:p>
          <a:p>
            <a:pPr marL="181231" indent="-181231">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D524E-8D68-41A4-A6F0-14CE00CAAD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0784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F0B61-12E5-0EC7-2080-345CAFF168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7AA23C-E23E-26C4-5C59-9E0B4D50F047}"/>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CCAD9EFD-DB5E-3DA7-E79B-D5FBFDA0B992}"/>
              </a:ext>
            </a:extLst>
          </p:cNvPr>
          <p:cNvSpPr>
            <a:spLocks noGrp="1"/>
          </p:cNvSpPr>
          <p:nvPr>
            <p:ph type="body" idx="1"/>
          </p:nvPr>
        </p:nvSpPr>
        <p:spPr/>
        <p:txBody>
          <a:bodyPr/>
          <a:lstStyle/>
          <a:p>
            <a:pPr marL="171450" indent="-171450" eaLnBrk="1" hangingPunct="1">
              <a:buFont typeface="Arial" panose="020B0604020202020204" pitchFamily="34" charset="0"/>
              <a:buChar char="•"/>
            </a:pPr>
            <a:r>
              <a:rPr lang="en-US" dirty="0">
                <a:ea typeface="ＭＳ Ｐゴシック" charset="0"/>
                <a:cs typeface="ＭＳ Ｐゴシック" charset="0"/>
              </a:rPr>
              <a:t>KEEP THIS SLIDE UP AS TEAMS ARRIVE, CHECK-IN AND GET READY FOR WORKSHOP DAY </a:t>
            </a:r>
          </a:p>
          <a:p>
            <a:pPr marL="171450" indent="-171450" eaLnBrk="1" hangingPunct="1">
              <a:buFont typeface="Arial" panose="020B0604020202020204" pitchFamily="34" charset="0"/>
              <a:buChar char="•"/>
            </a:pPr>
            <a:endParaRPr lang="en-US" dirty="0">
              <a:ea typeface="ＭＳ Ｐゴシック" charset="0"/>
              <a:cs typeface="ＭＳ Ｐゴシック" charset="0"/>
            </a:endParaRPr>
          </a:p>
          <a:p>
            <a:pPr marL="171450" indent="-171450" eaLnBrk="1" hangingPunct="1">
              <a:buFont typeface="Arial" panose="020B0604020202020204" pitchFamily="34" charset="0"/>
              <a:buChar char="•"/>
            </a:pPr>
            <a:r>
              <a:rPr lang="en-US" dirty="0">
                <a:ea typeface="ＭＳ Ｐゴシック" charset="0"/>
                <a:cs typeface="ＭＳ Ｐゴシック" charset="0"/>
              </a:rPr>
              <a:t>DESIGNATE A PERSON ON YOUR “HOST TEAM” TO HELP THE EDUCATORS FIND THE TEAMS’ TABLES</a:t>
            </a:r>
          </a:p>
          <a:p>
            <a:pPr marL="171450" indent="-171450" eaLnBrk="1" hangingPunct="1">
              <a:buFont typeface="Arial" panose="020B0604020202020204" pitchFamily="34" charset="0"/>
              <a:buChar char="•"/>
            </a:pPr>
            <a:endParaRPr lang="en-US" dirty="0">
              <a:ea typeface="ＭＳ Ｐゴシック" charset="0"/>
              <a:cs typeface="ＭＳ Ｐゴシック" charset="0"/>
            </a:endParaRPr>
          </a:p>
          <a:p>
            <a:pPr marL="171450" indent="-171450" eaLnBrk="1" hangingPunct="1">
              <a:buFont typeface="Arial" panose="020B0604020202020204" pitchFamily="34" charset="0"/>
              <a:buChar char="•"/>
            </a:pPr>
            <a:r>
              <a:rPr lang="en-US" dirty="0">
                <a:ea typeface="ＭＳ Ｐゴシック" charset="0"/>
                <a:cs typeface="ＭＳ Ｐゴシック" charset="0"/>
              </a:rPr>
              <a:t>VERBALLY COMMUNICATE THIS INFORMATION ON THE SLIDE TO THE EACH SCHOOL’S  CONTACT PERSSON DURING CHECK-IN.  HOWEVER, THE [PEOPLE ARE MANAGING STUDENTS AND THE MESSAGE MAY NOT REGISTER.</a:t>
            </a:r>
          </a:p>
          <a:p>
            <a:pPr marL="171450" indent="-171450" eaLnBrk="1" hangingPunct="1">
              <a:buFont typeface="Arial" panose="020B0604020202020204" pitchFamily="34" charset="0"/>
              <a:buChar char="•"/>
            </a:pPr>
            <a:endParaRPr lang="en-US" dirty="0">
              <a:ea typeface="ＭＳ Ｐゴシック" charset="0"/>
              <a:cs typeface="ＭＳ Ｐゴシック" charset="0"/>
            </a:endParaRPr>
          </a:p>
          <a:p>
            <a:pPr marL="171450" indent="-171450" eaLnBrk="1" hangingPunct="1">
              <a:buFont typeface="Arial" panose="020B0604020202020204" pitchFamily="34" charset="0"/>
              <a:buChar char="•"/>
            </a:pPr>
            <a:r>
              <a:rPr lang="en-US" dirty="0">
                <a:ea typeface="ＭＳ Ｐゴシック" charset="0"/>
                <a:cs typeface="ＭＳ Ｐゴシック" charset="0"/>
              </a:rPr>
              <a:t> WATCH YOUR TIME AND BE SURE TO START ON TIME</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EFC72766-0700-49E0-15E3-21A34C2E1422}"/>
              </a:ext>
            </a:extLst>
          </p:cNvPr>
          <p:cNvSpPr>
            <a:spLocks noGrp="1"/>
          </p:cNvSpPr>
          <p:nvPr>
            <p:ph type="sldNum" sz="quarter" idx="5"/>
          </p:nvPr>
        </p:nvSpPr>
        <p:spPr/>
        <p:txBody>
          <a:bodyPr/>
          <a:lstStyle/>
          <a:p>
            <a:fld id="{5B620108-AC92-48FD-B995-27EF60A0BF62}" type="slidenum">
              <a:rPr lang="en-US" smtClean="0"/>
              <a:t>2</a:t>
            </a:fld>
            <a:endParaRPr lang="en-US" dirty="0"/>
          </a:p>
        </p:txBody>
      </p:sp>
    </p:spTree>
    <p:extLst>
      <p:ext uri="{BB962C8B-B14F-4D97-AF65-F5344CB8AC3E}">
        <p14:creationId xmlns:p14="http://schemas.microsoft.com/office/powerpoint/2010/main" val="862550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p:cNvSpPr>
            <a:spLocks noGrp="1"/>
          </p:cNvSpPr>
          <p:nvPr>
            <p:ph type="body" idx="1"/>
          </p:nvPr>
        </p:nvSpPr>
        <p:spPr/>
        <p:txBody>
          <a:bodyPr/>
          <a:lstStyle/>
          <a:p>
            <a:endParaRPr lang="en-US" dirty="0"/>
          </a:p>
          <a:p>
            <a:r>
              <a:rPr lang="en-US" dirty="0"/>
              <a:t> </a:t>
            </a:r>
          </a:p>
          <a:p>
            <a:endParaRPr lang="en-US" dirty="0"/>
          </a:p>
        </p:txBody>
      </p:sp>
      <p:sp>
        <p:nvSpPr>
          <p:cNvPr id="4" name="Slide Number Placeholder 3"/>
          <p:cNvSpPr>
            <a:spLocks noGrp="1"/>
          </p:cNvSpPr>
          <p:nvPr>
            <p:ph type="sldNum" sz="quarter" idx="5"/>
          </p:nvPr>
        </p:nvSpPr>
        <p:spPr/>
        <p:txBody>
          <a:bodyPr/>
          <a:lstStyle/>
          <a:p>
            <a:fld id="{5B620108-AC92-48FD-B995-27EF60A0BF62}" type="slidenum">
              <a:rPr lang="en-US" smtClean="0"/>
              <a:t>3</a:t>
            </a:fld>
            <a:endParaRPr lang="en-US" dirty="0"/>
          </a:p>
        </p:txBody>
      </p:sp>
    </p:spTree>
    <p:extLst>
      <p:ext uri="{BB962C8B-B14F-4D97-AF65-F5344CB8AC3E}">
        <p14:creationId xmlns:p14="http://schemas.microsoft.com/office/powerpoint/2010/main" val="29968641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97ECF-2853-211E-78BE-3B90231778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597D2D-6643-32AE-682E-79AD63A8F78C}"/>
              </a:ext>
            </a:extLst>
          </p:cNvPr>
          <p:cNvSpPr>
            <a:spLocks noGrp="1" noRot="1" noChangeAspect="1"/>
          </p:cNvSpPr>
          <p:nvPr>
            <p:ph type="sldImg"/>
          </p:nvPr>
        </p:nvSpPr>
        <p:spPr>
          <a:xfrm>
            <a:off x="717550" y="1162050"/>
            <a:ext cx="5575300" cy="3136900"/>
          </a:xfrm>
        </p:spPr>
        <p:txBody>
          <a:bodyPr/>
          <a:lstStyle/>
          <a:p>
            <a:endParaRPr lang="en-US" dirty="0"/>
          </a:p>
        </p:txBody>
      </p:sp>
      <p:sp>
        <p:nvSpPr>
          <p:cNvPr id="3" name="Notes Placeholder 2">
            <a:extLst>
              <a:ext uri="{FF2B5EF4-FFF2-40B4-BE49-F238E27FC236}">
                <a16:creationId xmlns:a16="http://schemas.microsoft.com/office/drawing/2014/main" id="{1036E0AE-9ECD-3BB9-A33B-A597ADDFF307}"/>
              </a:ext>
            </a:extLst>
          </p:cNvPr>
          <p:cNvSpPr>
            <a:spLocks noGrp="1"/>
          </p:cNvSpPr>
          <p:nvPr>
            <p:ph type="body" idx="1"/>
          </p:nvPr>
        </p:nvSpPr>
        <p:spPr/>
        <p:txBody>
          <a:bodyPr/>
          <a:lstStyle/>
          <a:p>
            <a:pPr marL="0" indent="0">
              <a:buFont typeface="Arial" panose="020B0604020202020204" pitchFamily="34" charset="0"/>
              <a:buNone/>
            </a:pPr>
            <a:r>
              <a:rPr lang="en-US" dirty="0"/>
              <a:t>Host / organizer adjusts as needed</a:t>
            </a:r>
          </a:p>
        </p:txBody>
      </p:sp>
      <p:sp>
        <p:nvSpPr>
          <p:cNvPr id="4" name="Slide Number Placeholder 3">
            <a:extLst>
              <a:ext uri="{FF2B5EF4-FFF2-40B4-BE49-F238E27FC236}">
                <a16:creationId xmlns:a16="http://schemas.microsoft.com/office/drawing/2014/main" id="{F8B6A290-E533-E3EA-A562-BAB71ABBBCB9}"/>
              </a:ext>
            </a:extLst>
          </p:cNvPr>
          <p:cNvSpPr>
            <a:spLocks noGrp="1"/>
          </p:cNvSpPr>
          <p:nvPr>
            <p:ph type="sldNum" sz="quarter" idx="5"/>
          </p:nvPr>
        </p:nvSpPr>
        <p:spPr/>
        <p:txBody>
          <a:bodyPr/>
          <a:lstStyle/>
          <a:p>
            <a:fld id="{5B620108-AC92-48FD-B995-27EF60A0BF62}" type="slidenum">
              <a:rPr lang="en-US" smtClean="0"/>
              <a:t>4</a:t>
            </a:fld>
            <a:endParaRPr lang="en-US" dirty="0"/>
          </a:p>
        </p:txBody>
      </p:sp>
    </p:spTree>
    <p:extLst>
      <p:ext uri="{BB962C8B-B14F-4D97-AF65-F5344CB8AC3E}">
        <p14:creationId xmlns:p14="http://schemas.microsoft.com/office/powerpoint/2010/main" val="2341795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AAB5A-7495-2A46-DDA7-83AE3B2D31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599BDE-C49B-85D5-521A-1E261D1A7AA7}"/>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D6C37176-356F-0938-D699-4E9E62CCA058}"/>
              </a:ext>
            </a:extLst>
          </p:cNvPr>
          <p:cNvSpPr>
            <a:spLocks noGrp="1"/>
          </p:cNvSpPr>
          <p:nvPr>
            <p:ph type="body" idx="1"/>
          </p:nvPr>
        </p:nvSpPr>
        <p:spPr/>
        <p:txBody>
          <a:bodyPr/>
          <a:lstStyle/>
          <a:p>
            <a:r>
              <a:rPr lang="en-US" dirty="0"/>
              <a:t>PREPARE FOR THIS SLIDE IN ADVANCE…KNOW WHERE THE RESTROOMS, EMERGENCY EXITS, SAFE AREAS (E.G. TORNADO SAFE ROOMS), ARE LOCATED</a:t>
            </a:r>
          </a:p>
          <a:p>
            <a:endParaRPr lang="en-US" dirty="0"/>
          </a:p>
          <a:p>
            <a:r>
              <a:rPr lang="en-US" dirty="0"/>
              <a:t>WALK THE TEAMS  AND EDUCATORS THROUGH THE LIST</a:t>
            </a:r>
          </a:p>
          <a:p>
            <a:endParaRPr lang="en-US" dirty="0"/>
          </a:p>
          <a:p>
            <a:r>
              <a:rPr lang="en-US" dirty="0"/>
              <a:t> </a:t>
            </a:r>
          </a:p>
          <a:p>
            <a:endParaRPr lang="en-US" dirty="0"/>
          </a:p>
        </p:txBody>
      </p:sp>
      <p:sp>
        <p:nvSpPr>
          <p:cNvPr id="4" name="Slide Number Placeholder 3">
            <a:extLst>
              <a:ext uri="{FF2B5EF4-FFF2-40B4-BE49-F238E27FC236}">
                <a16:creationId xmlns:a16="http://schemas.microsoft.com/office/drawing/2014/main" id="{C5978E15-F4C2-04A5-4111-24B38227681D}"/>
              </a:ext>
            </a:extLst>
          </p:cNvPr>
          <p:cNvSpPr>
            <a:spLocks noGrp="1"/>
          </p:cNvSpPr>
          <p:nvPr>
            <p:ph type="sldNum" sz="quarter" idx="5"/>
          </p:nvPr>
        </p:nvSpPr>
        <p:spPr/>
        <p:txBody>
          <a:bodyPr/>
          <a:lstStyle/>
          <a:p>
            <a:fld id="{5B620108-AC92-48FD-B995-27EF60A0BF62}" type="slidenum">
              <a:rPr lang="en-US" smtClean="0"/>
              <a:t>5</a:t>
            </a:fld>
            <a:endParaRPr lang="en-US" dirty="0"/>
          </a:p>
        </p:txBody>
      </p:sp>
    </p:spTree>
    <p:extLst>
      <p:ext uri="{BB962C8B-B14F-4D97-AF65-F5344CB8AC3E}">
        <p14:creationId xmlns:p14="http://schemas.microsoft.com/office/powerpoint/2010/main" val="902471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53B13-D928-47AB-FBEB-8DBC3E323F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87FC38-4601-8C60-15B7-606E09AF1236}"/>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E0A5D286-841E-583C-A5BA-958F2C7205A3}"/>
              </a:ext>
            </a:extLst>
          </p:cNvPr>
          <p:cNvSpPr>
            <a:spLocks noGrp="1"/>
          </p:cNvSpPr>
          <p:nvPr>
            <p:ph type="body" idx="1"/>
          </p:nvPr>
        </p:nvSpPr>
        <p:spPr/>
        <p:txBody>
          <a:bodyPr/>
          <a:lstStyle/>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The Hot Glue Guns may be used on Challenge Day…but not on Workshop Day or during the time students return to the classroom to research, design, and build the working prototype.</a:t>
            </a: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Glue gun sticks will be packed in the Challenge Day kit boxes</a:t>
            </a:r>
          </a:p>
          <a:p>
            <a:pPr marL="171450" indent="-171450">
              <a:buFont typeface="Arial" panose="020B0604020202020204" pitchFamily="34" charset="0"/>
              <a:buChar char="•"/>
            </a:pPr>
            <a:endParaRPr lang="en-US" b="1" i="0" dirty="0">
              <a:solidFill>
                <a:srgbClr val="444444"/>
              </a:solidFill>
              <a:effectLst/>
              <a:latin typeface="Verdana" panose="020B0604030504040204" pitchFamily="34" charset="0"/>
            </a:endParaRPr>
          </a:p>
          <a:p>
            <a:pPr marL="171450" indent="-171450">
              <a:buFont typeface="Arial" panose="020B0604020202020204" pitchFamily="34" charset="0"/>
              <a:buChar char="•"/>
            </a:pPr>
            <a:endParaRPr lang="en-US" b="1" dirty="0"/>
          </a:p>
          <a:p>
            <a:endParaRPr lang="en-US" dirty="0"/>
          </a:p>
        </p:txBody>
      </p:sp>
      <p:sp>
        <p:nvSpPr>
          <p:cNvPr id="4" name="Slide Number Placeholder 3">
            <a:extLst>
              <a:ext uri="{FF2B5EF4-FFF2-40B4-BE49-F238E27FC236}">
                <a16:creationId xmlns:a16="http://schemas.microsoft.com/office/drawing/2014/main" id="{34B5D8F1-D7F4-3B91-021C-8EFE9EAAA17C}"/>
              </a:ext>
            </a:extLst>
          </p:cNvPr>
          <p:cNvSpPr>
            <a:spLocks noGrp="1"/>
          </p:cNvSpPr>
          <p:nvPr>
            <p:ph type="sldNum" sz="quarter" idx="5"/>
          </p:nvPr>
        </p:nvSpPr>
        <p:spPr/>
        <p:txBody>
          <a:bodyPr/>
          <a:lstStyle/>
          <a:p>
            <a:fld id="{5B620108-AC92-48FD-B995-27EF60A0BF62}" type="slidenum">
              <a:rPr lang="en-US" smtClean="0"/>
              <a:t>6</a:t>
            </a:fld>
            <a:endParaRPr lang="en-US" dirty="0"/>
          </a:p>
        </p:txBody>
      </p:sp>
    </p:spTree>
    <p:extLst>
      <p:ext uri="{BB962C8B-B14F-4D97-AF65-F5344CB8AC3E}">
        <p14:creationId xmlns:p14="http://schemas.microsoft.com/office/powerpoint/2010/main" val="2028075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B1C3B-8FCB-FEA8-336D-6F7C93C1E5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6B36DD-822F-ACD4-FA8D-73DDDFBF9D3A}"/>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3A1B2A7A-5032-DB13-BB7A-19A1BC1FFEC9}"/>
              </a:ext>
            </a:extLst>
          </p:cNvPr>
          <p:cNvSpPr>
            <a:spLocks noGrp="1"/>
          </p:cNvSpPr>
          <p:nvPr>
            <p:ph type="body" idx="1"/>
          </p:nvPr>
        </p:nvSpPr>
        <p:spPr/>
        <p:txBody>
          <a:bodyPr/>
          <a:lstStyle/>
          <a:p>
            <a:pPr marL="171450" indent="-171450">
              <a:buFont typeface="Arial" panose="020B0604020202020204" pitchFamily="34" charset="0"/>
              <a:buChar char="•"/>
            </a:pPr>
            <a:r>
              <a:rPr lang="en-US" b="1" dirty="0"/>
              <a:t>Tips for Hosts regarding Challenge Day and number of competition boards</a:t>
            </a:r>
            <a:r>
              <a:rPr lang="en-US" dirty="0"/>
              <a:t>….each team has 2-minutes on the competition board. If you are ONLY using one competition board, you will likely be able to have 20-25 teams compete in 60 minutes (including team transition time)….60 min / 2-min = 30 teams. Yet, factor in about </a:t>
            </a:r>
            <a:r>
              <a:rPr lang="en-US" b="1" dirty="0"/>
              <a:t>5-10 min for total team transition time.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Take the following steps when building your Challenge Day Agenda; determining competition board needs; and determining your competition board judging needs.  1) Based on the total number of teams, determine your competition timing, which will impact timing for score tabulation, award ceremony, and departure.  If timing is tight (e.g., schools need to depart by 2PM), use more competition boards, allowing multiple teams to compete simultaneously on each of the boards. </a:t>
            </a:r>
            <a:r>
              <a:rPr lang="en-US" b="1" dirty="0"/>
              <a:t>Reminder each competition board needs 3 volunteers (peg setter, time-keeper, and score keeper). Use educators if you run out of volunteers.</a:t>
            </a:r>
          </a:p>
          <a:p>
            <a:pPr marL="0" indent="0">
              <a:buFont typeface="Arial" panose="020B0604020202020204" pitchFamily="34" charset="0"/>
              <a:buNone/>
            </a:pPr>
            <a:r>
              <a:rPr lang="en-US" b="1" dirty="0"/>
              <a:t> </a:t>
            </a:r>
          </a:p>
          <a:p>
            <a:pPr marL="171450" indent="-171450">
              <a:buFont typeface="Arial" panose="020B0604020202020204" pitchFamily="34" charset="0"/>
              <a:buChar char="•"/>
            </a:pPr>
            <a:r>
              <a:rPr lang="en-US" b="1" dirty="0"/>
              <a:t>Challenge Board Suggestions for Challenge Day:</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Use at least 2 boards if you have 25 teams or less</a:t>
            </a:r>
          </a:p>
          <a:p>
            <a:pPr marL="171450" indent="-171450">
              <a:buFont typeface="Arial" panose="020B0604020202020204" pitchFamily="34" charset="0"/>
              <a:buChar char="•"/>
            </a:pPr>
            <a:r>
              <a:rPr lang="en-US" dirty="0"/>
              <a:t>Use 3-4 boards if you have 26 – 40 teams</a:t>
            </a:r>
          </a:p>
          <a:p>
            <a:pPr marL="171450" indent="-171450">
              <a:buFont typeface="Arial" panose="020B0604020202020204" pitchFamily="34" charset="0"/>
              <a:buChar char="•"/>
            </a:pPr>
            <a:r>
              <a:rPr lang="en-US" dirty="0"/>
              <a:t>Use 5-6 boards if you have 41 – 60 teams</a:t>
            </a:r>
          </a:p>
          <a:p>
            <a:pPr marL="171450" indent="-171450">
              <a:buFont typeface="Arial" panose="020B0604020202020204" pitchFamily="34" charset="0"/>
              <a:buChar char="•"/>
            </a:pPr>
            <a:r>
              <a:rPr lang="en-US" dirty="0"/>
              <a:t>Use 7-8 boards if you have 61-80 teams</a:t>
            </a:r>
          </a:p>
          <a:p>
            <a:pPr marL="171450" indent="-171450">
              <a:buFont typeface="Arial" panose="020B0604020202020204" pitchFamily="34" charset="0"/>
              <a:buChar char="•"/>
            </a:pPr>
            <a:r>
              <a:rPr lang="en-US" dirty="0"/>
              <a:t>Use 9-10 boards if you have 81-100 teams</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317600AC-4A86-CA63-844E-A5416D3EB1C3}"/>
              </a:ext>
            </a:extLst>
          </p:cNvPr>
          <p:cNvSpPr>
            <a:spLocks noGrp="1"/>
          </p:cNvSpPr>
          <p:nvPr>
            <p:ph type="sldNum" sz="quarter" idx="5"/>
          </p:nvPr>
        </p:nvSpPr>
        <p:spPr/>
        <p:txBody>
          <a:bodyPr/>
          <a:lstStyle/>
          <a:p>
            <a:fld id="{5B620108-AC92-48FD-B995-27EF60A0BF62}" type="slidenum">
              <a:rPr lang="en-US" smtClean="0"/>
              <a:t>7</a:t>
            </a:fld>
            <a:endParaRPr lang="en-US" dirty="0"/>
          </a:p>
        </p:txBody>
      </p:sp>
    </p:spTree>
    <p:extLst>
      <p:ext uri="{BB962C8B-B14F-4D97-AF65-F5344CB8AC3E}">
        <p14:creationId xmlns:p14="http://schemas.microsoft.com/office/powerpoint/2010/main" val="1156122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E6211-44F9-EC8E-B306-A42A725D13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A202A6-BA84-684E-114A-D81C89232D07}"/>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CB4320E3-491F-F04F-6DE6-921E86E66EA2}"/>
              </a:ext>
            </a:extLst>
          </p:cNvPr>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0496CF1A-3D68-FF25-ABE6-9810CB597636}"/>
              </a:ext>
            </a:extLst>
          </p:cNvPr>
          <p:cNvSpPr>
            <a:spLocks noGrp="1"/>
          </p:cNvSpPr>
          <p:nvPr>
            <p:ph type="sldNum" sz="quarter" idx="5"/>
          </p:nvPr>
        </p:nvSpPr>
        <p:spPr/>
        <p:txBody>
          <a:bodyPr/>
          <a:lstStyle/>
          <a:p>
            <a:fld id="{5B620108-AC92-48FD-B995-27EF60A0BF62}" type="slidenum">
              <a:rPr lang="en-US" smtClean="0"/>
              <a:t>8</a:t>
            </a:fld>
            <a:endParaRPr lang="en-US" dirty="0"/>
          </a:p>
        </p:txBody>
      </p:sp>
    </p:spTree>
    <p:extLst>
      <p:ext uri="{BB962C8B-B14F-4D97-AF65-F5344CB8AC3E}">
        <p14:creationId xmlns:p14="http://schemas.microsoft.com/office/powerpoint/2010/main" val="2105974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4FCFE-F3D7-1A0A-5163-EAA81B6FC1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1863AD-A289-42B4-8468-41039EDFED04}"/>
              </a:ext>
            </a:extLst>
          </p:cNvPr>
          <p:cNvSpPr>
            <a:spLocks noGrp="1" noRot="1" noChangeAspect="1"/>
          </p:cNvSpPr>
          <p:nvPr>
            <p:ph type="sldImg"/>
          </p:nvPr>
        </p:nvSpPr>
        <p:spPr>
          <a:xfrm>
            <a:off x="717550" y="1162050"/>
            <a:ext cx="5575300" cy="3136900"/>
          </a:xfrm>
        </p:spPr>
        <p:txBody>
          <a:bodyPr/>
          <a:lstStyle/>
          <a:p>
            <a:endParaRPr lang="en-US" dirty="0"/>
          </a:p>
        </p:txBody>
      </p:sp>
      <p:sp>
        <p:nvSpPr>
          <p:cNvPr id="3" name="Notes Placeholder 2">
            <a:extLst>
              <a:ext uri="{FF2B5EF4-FFF2-40B4-BE49-F238E27FC236}">
                <a16:creationId xmlns:a16="http://schemas.microsoft.com/office/drawing/2014/main" id="{91D31009-80D4-3EA8-0098-09B3C0B0D74E}"/>
              </a:ext>
            </a:extLst>
          </p:cNvPr>
          <p:cNvSpPr>
            <a:spLocks noGrp="1"/>
          </p:cNvSpPr>
          <p:nvPr>
            <p:ph type="body" idx="1"/>
          </p:nvPr>
        </p:nvSpPr>
        <p:spPr/>
        <p:txBody>
          <a:bodyPr/>
          <a:lstStyle/>
          <a:p>
            <a:endParaRPr lang="en-US" b="0" i="0" dirty="0">
              <a:solidFill>
                <a:srgbClr val="444444"/>
              </a:solidFill>
              <a:effectLst/>
              <a:latin typeface="Verdana" panose="020B0604030504040204" pitchFamily="34" charset="0"/>
            </a:endParaRPr>
          </a:p>
          <a:p>
            <a:endParaRPr lang="en-US" dirty="0"/>
          </a:p>
          <a:p>
            <a:endParaRPr lang="en-US" dirty="0"/>
          </a:p>
        </p:txBody>
      </p:sp>
      <p:sp>
        <p:nvSpPr>
          <p:cNvPr id="4" name="Slide Number Placeholder 3">
            <a:extLst>
              <a:ext uri="{FF2B5EF4-FFF2-40B4-BE49-F238E27FC236}">
                <a16:creationId xmlns:a16="http://schemas.microsoft.com/office/drawing/2014/main" id="{BA4AC4D8-524F-BD74-6448-BB6AE969E67A}"/>
              </a:ext>
            </a:extLst>
          </p:cNvPr>
          <p:cNvSpPr>
            <a:spLocks noGrp="1"/>
          </p:cNvSpPr>
          <p:nvPr>
            <p:ph type="sldNum" sz="quarter" idx="5"/>
          </p:nvPr>
        </p:nvSpPr>
        <p:spPr/>
        <p:txBody>
          <a:bodyPr/>
          <a:lstStyle/>
          <a:p>
            <a:fld id="{5B620108-AC92-48FD-B995-27EF60A0BF62}" type="slidenum">
              <a:rPr lang="en-US" smtClean="0"/>
              <a:t>9</a:t>
            </a:fld>
            <a:endParaRPr lang="en-US" dirty="0"/>
          </a:p>
        </p:txBody>
      </p:sp>
    </p:spTree>
    <p:extLst>
      <p:ext uri="{BB962C8B-B14F-4D97-AF65-F5344CB8AC3E}">
        <p14:creationId xmlns:p14="http://schemas.microsoft.com/office/powerpoint/2010/main" val="421280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F1927-84F8-512D-8A9F-1C542CF89A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4D64E1-400D-5797-22B2-901583398269}"/>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FD80701A-9C5E-DAD2-1EF1-2127224E11C0}"/>
              </a:ext>
            </a:extLst>
          </p:cNvPr>
          <p:cNvSpPr>
            <a:spLocks noGrp="1"/>
          </p:cNvSpPr>
          <p:nvPr>
            <p:ph type="body" idx="1"/>
          </p:nvPr>
        </p:nvSpPr>
        <p:spPr/>
        <p:txBody>
          <a:bodyPr/>
          <a:lstStyle/>
          <a:p>
            <a:endParaRPr lang="en-US" b="1" dirty="0"/>
          </a:p>
          <a:p>
            <a:endParaRPr lang="en-US" dirty="0"/>
          </a:p>
        </p:txBody>
      </p:sp>
      <p:sp>
        <p:nvSpPr>
          <p:cNvPr id="4" name="Slide Number Placeholder 3">
            <a:extLst>
              <a:ext uri="{FF2B5EF4-FFF2-40B4-BE49-F238E27FC236}">
                <a16:creationId xmlns:a16="http://schemas.microsoft.com/office/drawing/2014/main" id="{F52E7082-F8A1-ED15-3AFD-20A986E40A21}"/>
              </a:ext>
            </a:extLst>
          </p:cNvPr>
          <p:cNvSpPr>
            <a:spLocks noGrp="1"/>
          </p:cNvSpPr>
          <p:nvPr>
            <p:ph type="sldNum" sz="quarter" idx="5"/>
          </p:nvPr>
        </p:nvSpPr>
        <p:spPr/>
        <p:txBody>
          <a:bodyPr/>
          <a:lstStyle/>
          <a:p>
            <a:fld id="{5B620108-AC92-48FD-B995-27EF60A0BF62}" type="slidenum">
              <a:rPr lang="en-US" smtClean="0"/>
              <a:t>10</a:t>
            </a:fld>
            <a:endParaRPr lang="en-US" dirty="0"/>
          </a:p>
        </p:txBody>
      </p:sp>
    </p:spTree>
    <p:extLst>
      <p:ext uri="{BB962C8B-B14F-4D97-AF65-F5344CB8AC3E}">
        <p14:creationId xmlns:p14="http://schemas.microsoft.com/office/powerpoint/2010/main" val="31565078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7BD8B-F6B4-C3D3-1A25-CB7B58D5108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48AB0CF-D3A0-A88F-D09B-BCC53E66E6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25FEEAF-3C2B-7091-B6FE-40A0F467568A}"/>
              </a:ext>
            </a:extLst>
          </p:cNvPr>
          <p:cNvSpPr>
            <a:spLocks noGrp="1"/>
          </p:cNvSpPr>
          <p:nvPr>
            <p:ph type="dt" sz="half" idx="10"/>
          </p:nvPr>
        </p:nvSpPr>
        <p:spPr/>
        <p:txBody>
          <a:bodyPr/>
          <a:lstStyle/>
          <a:p>
            <a:fld id="{7C329047-C281-4217-A52B-472D59515C30}" type="datetimeFigureOut">
              <a:rPr lang="en-US" smtClean="0"/>
              <a:t>9/10/2026</a:t>
            </a:fld>
            <a:endParaRPr lang="en-US"/>
          </a:p>
        </p:txBody>
      </p:sp>
      <p:sp>
        <p:nvSpPr>
          <p:cNvPr id="5" name="Footer Placeholder 4">
            <a:extLst>
              <a:ext uri="{FF2B5EF4-FFF2-40B4-BE49-F238E27FC236}">
                <a16:creationId xmlns:a16="http://schemas.microsoft.com/office/drawing/2014/main" id="{EADDBEEB-0816-973B-F829-3BB9ED8DAC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EC2CC0-8FDB-1C61-4532-8C7EBCD99C65}"/>
              </a:ext>
            </a:extLst>
          </p:cNvPr>
          <p:cNvSpPr>
            <a:spLocks noGrp="1"/>
          </p:cNvSpPr>
          <p:nvPr>
            <p:ph type="sldNum" sz="quarter" idx="12"/>
          </p:nvPr>
        </p:nvSpPr>
        <p:spPr/>
        <p:txBody>
          <a:bodyPr/>
          <a:lstStyle/>
          <a:p>
            <a:fld id="{AFC7BD9B-A806-42A3-84FF-1047EA2D5D14}" type="slidenum">
              <a:rPr lang="en-US" smtClean="0"/>
              <a:t>‹#›</a:t>
            </a:fld>
            <a:endParaRPr lang="en-US"/>
          </a:p>
        </p:txBody>
      </p:sp>
    </p:spTree>
    <p:extLst>
      <p:ext uri="{BB962C8B-B14F-4D97-AF65-F5344CB8AC3E}">
        <p14:creationId xmlns:p14="http://schemas.microsoft.com/office/powerpoint/2010/main" val="821745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1D164-27FB-00EC-F41F-F447425475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2EB33ED-22B4-6CD6-E429-823D26D229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F7F840-7183-DAC7-5F5D-445DDED00D85}"/>
              </a:ext>
            </a:extLst>
          </p:cNvPr>
          <p:cNvSpPr>
            <a:spLocks noGrp="1"/>
          </p:cNvSpPr>
          <p:nvPr>
            <p:ph type="dt" sz="half" idx="10"/>
          </p:nvPr>
        </p:nvSpPr>
        <p:spPr/>
        <p:txBody>
          <a:bodyPr/>
          <a:lstStyle/>
          <a:p>
            <a:fld id="{7C329047-C281-4217-A52B-472D59515C30}" type="datetimeFigureOut">
              <a:rPr lang="en-US" smtClean="0"/>
              <a:t>9/10/2026</a:t>
            </a:fld>
            <a:endParaRPr lang="en-US"/>
          </a:p>
        </p:txBody>
      </p:sp>
      <p:sp>
        <p:nvSpPr>
          <p:cNvPr id="5" name="Footer Placeholder 4">
            <a:extLst>
              <a:ext uri="{FF2B5EF4-FFF2-40B4-BE49-F238E27FC236}">
                <a16:creationId xmlns:a16="http://schemas.microsoft.com/office/drawing/2014/main" id="{CB9CF720-9DE1-C021-15D6-35781C18CD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66C482-0178-7866-AC54-BC106D72365D}"/>
              </a:ext>
            </a:extLst>
          </p:cNvPr>
          <p:cNvSpPr>
            <a:spLocks noGrp="1"/>
          </p:cNvSpPr>
          <p:nvPr>
            <p:ph type="sldNum" sz="quarter" idx="12"/>
          </p:nvPr>
        </p:nvSpPr>
        <p:spPr/>
        <p:txBody>
          <a:bodyPr/>
          <a:lstStyle/>
          <a:p>
            <a:fld id="{AFC7BD9B-A806-42A3-84FF-1047EA2D5D14}" type="slidenum">
              <a:rPr lang="en-US" smtClean="0"/>
              <a:t>‹#›</a:t>
            </a:fld>
            <a:endParaRPr lang="en-US"/>
          </a:p>
        </p:txBody>
      </p:sp>
    </p:spTree>
    <p:extLst>
      <p:ext uri="{BB962C8B-B14F-4D97-AF65-F5344CB8AC3E}">
        <p14:creationId xmlns:p14="http://schemas.microsoft.com/office/powerpoint/2010/main" val="4154686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6E42B-F945-BBB5-7DBD-5AEFA751D7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C2F481C-687F-1DA6-57FA-EC9069B77B3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535747D-81B2-1F05-EE17-CB8458D9C394}"/>
              </a:ext>
            </a:extLst>
          </p:cNvPr>
          <p:cNvSpPr>
            <a:spLocks noGrp="1"/>
          </p:cNvSpPr>
          <p:nvPr>
            <p:ph type="dt" sz="half" idx="10"/>
          </p:nvPr>
        </p:nvSpPr>
        <p:spPr/>
        <p:txBody>
          <a:bodyPr/>
          <a:lstStyle/>
          <a:p>
            <a:fld id="{7C329047-C281-4217-A52B-472D59515C30}" type="datetimeFigureOut">
              <a:rPr lang="en-US" smtClean="0"/>
              <a:t>9/10/2026</a:t>
            </a:fld>
            <a:endParaRPr lang="en-US"/>
          </a:p>
        </p:txBody>
      </p:sp>
      <p:sp>
        <p:nvSpPr>
          <p:cNvPr id="5" name="Footer Placeholder 4">
            <a:extLst>
              <a:ext uri="{FF2B5EF4-FFF2-40B4-BE49-F238E27FC236}">
                <a16:creationId xmlns:a16="http://schemas.microsoft.com/office/drawing/2014/main" id="{72E804CC-F285-9BC8-C963-D8AC6B3E2F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F9F1B2-5E61-A648-C909-1B2A9A611233}"/>
              </a:ext>
            </a:extLst>
          </p:cNvPr>
          <p:cNvSpPr>
            <a:spLocks noGrp="1"/>
          </p:cNvSpPr>
          <p:nvPr>
            <p:ph type="sldNum" sz="quarter" idx="12"/>
          </p:nvPr>
        </p:nvSpPr>
        <p:spPr/>
        <p:txBody>
          <a:bodyPr/>
          <a:lstStyle/>
          <a:p>
            <a:fld id="{AFC7BD9B-A806-42A3-84FF-1047EA2D5D14}" type="slidenum">
              <a:rPr lang="en-US" smtClean="0"/>
              <a:t>‹#›</a:t>
            </a:fld>
            <a:endParaRPr lang="en-US"/>
          </a:p>
        </p:txBody>
      </p:sp>
    </p:spTree>
    <p:extLst>
      <p:ext uri="{BB962C8B-B14F-4D97-AF65-F5344CB8AC3E}">
        <p14:creationId xmlns:p14="http://schemas.microsoft.com/office/powerpoint/2010/main" val="1203683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8FB5C-763F-A8AF-6979-274D8C7D6B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2011FD-0DEC-9793-18F5-1B40AF44A2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4650DC-2DE8-CC68-89EA-35400FF687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378746F-8FE1-2758-DB72-07338D718736}"/>
              </a:ext>
            </a:extLst>
          </p:cNvPr>
          <p:cNvSpPr>
            <a:spLocks noGrp="1"/>
          </p:cNvSpPr>
          <p:nvPr>
            <p:ph type="dt" sz="half" idx="10"/>
          </p:nvPr>
        </p:nvSpPr>
        <p:spPr/>
        <p:txBody>
          <a:bodyPr/>
          <a:lstStyle/>
          <a:p>
            <a:fld id="{7C329047-C281-4217-A52B-472D59515C30}" type="datetimeFigureOut">
              <a:rPr lang="en-US" smtClean="0"/>
              <a:t>9/10/2026</a:t>
            </a:fld>
            <a:endParaRPr lang="en-US"/>
          </a:p>
        </p:txBody>
      </p:sp>
      <p:sp>
        <p:nvSpPr>
          <p:cNvPr id="6" name="Footer Placeholder 5">
            <a:extLst>
              <a:ext uri="{FF2B5EF4-FFF2-40B4-BE49-F238E27FC236}">
                <a16:creationId xmlns:a16="http://schemas.microsoft.com/office/drawing/2014/main" id="{F39D15FE-223B-84D3-32F7-57190BBB01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6E566E-420A-9973-544F-7CCD901BD7D6}"/>
              </a:ext>
            </a:extLst>
          </p:cNvPr>
          <p:cNvSpPr>
            <a:spLocks noGrp="1"/>
          </p:cNvSpPr>
          <p:nvPr>
            <p:ph type="sldNum" sz="quarter" idx="12"/>
          </p:nvPr>
        </p:nvSpPr>
        <p:spPr/>
        <p:txBody>
          <a:bodyPr/>
          <a:lstStyle/>
          <a:p>
            <a:fld id="{AFC7BD9B-A806-42A3-84FF-1047EA2D5D14}" type="slidenum">
              <a:rPr lang="en-US" smtClean="0"/>
              <a:t>‹#›</a:t>
            </a:fld>
            <a:endParaRPr lang="en-US"/>
          </a:p>
        </p:txBody>
      </p:sp>
    </p:spTree>
    <p:extLst>
      <p:ext uri="{BB962C8B-B14F-4D97-AF65-F5344CB8AC3E}">
        <p14:creationId xmlns:p14="http://schemas.microsoft.com/office/powerpoint/2010/main" val="2505073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B0280-B669-BC9E-400F-88920E46D81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0ADEF84-E4DA-F10E-58F6-83CFE21FE3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97FA54-25A8-CDAA-FE58-8C70156527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35D252-9EBC-71AC-6480-2F9D5463C6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200C1C-30CD-38F4-C09F-664DC961E9A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52BC690-D9C4-BA40-1B81-75554DDA06F5}"/>
              </a:ext>
            </a:extLst>
          </p:cNvPr>
          <p:cNvSpPr>
            <a:spLocks noGrp="1"/>
          </p:cNvSpPr>
          <p:nvPr>
            <p:ph type="dt" sz="half" idx="10"/>
          </p:nvPr>
        </p:nvSpPr>
        <p:spPr/>
        <p:txBody>
          <a:bodyPr/>
          <a:lstStyle/>
          <a:p>
            <a:fld id="{7C329047-C281-4217-A52B-472D59515C30}" type="datetimeFigureOut">
              <a:rPr lang="en-US" smtClean="0"/>
              <a:t>9/10/2026</a:t>
            </a:fld>
            <a:endParaRPr lang="en-US"/>
          </a:p>
        </p:txBody>
      </p:sp>
      <p:sp>
        <p:nvSpPr>
          <p:cNvPr id="8" name="Footer Placeholder 7">
            <a:extLst>
              <a:ext uri="{FF2B5EF4-FFF2-40B4-BE49-F238E27FC236}">
                <a16:creationId xmlns:a16="http://schemas.microsoft.com/office/drawing/2014/main" id="{DEA6B507-5146-9E15-704A-A581E1BBAB1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9AFD9C1-D8DC-1F4A-D294-269ACC6CBEA0}"/>
              </a:ext>
            </a:extLst>
          </p:cNvPr>
          <p:cNvSpPr>
            <a:spLocks noGrp="1"/>
          </p:cNvSpPr>
          <p:nvPr>
            <p:ph type="sldNum" sz="quarter" idx="12"/>
          </p:nvPr>
        </p:nvSpPr>
        <p:spPr/>
        <p:txBody>
          <a:bodyPr/>
          <a:lstStyle/>
          <a:p>
            <a:fld id="{AFC7BD9B-A806-42A3-84FF-1047EA2D5D14}" type="slidenum">
              <a:rPr lang="en-US" smtClean="0"/>
              <a:t>‹#›</a:t>
            </a:fld>
            <a:endParaRPr lang="en-US"/>
          </a:p>
        </p:txBody>
      </p:sp>
    </p:spTree>
    <p:extLst>
      <p:ext uri="{BB962C8B-B14F-4D97-AF65-F5344CB8AC3E}">
        <p14:creationId xmlns:p14="http://schemas.microsoft.com/office/powerpoint/2010/main" val="1496078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8490F-A20D-425E-4BEE-BD16D38CD6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3DDF4E-2DEF-1901-69DD-679018E765E9}"/>
              </a:ext>
            </a:extLst>
          </p:cNvPr>
          <p:cNvSpPr>
            <a:spLocks noGrp="1"/>
          </p:cNvSpPr>
          <p:nvPr>
            <p:ph type="dt" sz="half" idx="10"/>
          </p:nvPr>
        </p:nvSpPr>
        <p:spPr/>
        <p:txBody>
          <a:bodyPr/>
          <a:lstStyle/>
          <a:p>
            <a:fld id="{7C329047-C281-4217-A52B-472D59515C30}" type="datetimeFigureOut">
              <a:rPr lang="en-US" smtClean="0"/>
              <a:t>9/10/2026</a:t>
            </a:fld>
            <a:endParaRPr lang="en-US"/>
          </a:p>
        </p:txBody>
      </p:sp>
      <p:sp>
        <p:nvSpPr>
          <p:cNvPr id="4" name="Footer Placeholder 3">
            <a:extLst>
              <a:ext uri="{FF2B5EF4-FFF2-40B4-BE49-F238E27FC236}">
                <a16:creationId xmlns:a16="http://schemas.microsoft.com/office/drawing/2014/main" id="{2B3ABACD-48BD-F053-5DD2-5BCFD8FC550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F25BBF9-37B2-1E12-9025-F96303171B2D}"/>
              </a:ext>
            </a:extLst>
          </p:cNvPr>
          <p:cNvSpPr>
            <a:spLocks noGrp="1"/>
          </p:cNvSpPr>
          <p:nvPr>
            <p:ph type="sldNum" sz="quarter" idx="12"/>
          </p:nvPr>
        </p:nvSpPr>
        <p:spPr/>
        <p:txBody>
          <a:bodyPr/>
          <a:lstStyle/>
          <a:p>
            <a:fld id="{AFC7BD9B-A806-42A3-84FF-1047EA2D5D14}" type="slidenum">
              <a:rPr lang="en-US" smtClean="0"/>
              <a:t>‹#›</a:t>
            </a:fld>
            <a:endParaRPr lang="en-US"/>
          </a:p>
        </p:txBody>
      </p:sp>
    </p:spTree>
    <p:extLst>
      <p:ext uri="{BB962C8B-B14F-4D97-AF65-F5344CB8AC3E}">
        <p14:creationId xmlns:p14="http://schemas.microsoft.com/office/powerpoint/2010/main" val="3076418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1946DB-A73D-DC0B-8950-8725B07029C5}"/>
              </a:ext>
            </a:extLst>
          </p:cNvPr>
          <p:cNvSpPr>
            <a:spLocks noGrp="1"/>
          </p:cNvSpPr>
          <p:nvPr>
            <p:ph type="dt" sz="half" idx="10"/>
          </p:nvPr>
        </p:nvSpPr>
        <p:spPr/>
        <p:txBody>
          <a:bodyPr/>
          <a:lstStyle/>
          <a:p>
            <a:fld id="{7C329047-C281-4217-A52B-472D59515C30}" type="datetimeFigureOut">
              <a:rPr lang="en-US" smtClean="0"/>
              <a:t>9/10/2026</a:t>
            </a:fld>
            <a:endParaRPr lang="en-US"/>
          </a:p>
        </p:txBody>
      </p:sp>
      <p:sp>
        <p:nvSpPr>
          <p:cNvPr id="3" name="Footer Placeholder 2">
            <a:extLst>
              <a:ext uri="{FF2B5EF4-FFF2-40B4-BE49-F238E27FC236}">
                <a16:creationId xmlns:a16="http://schemas.microsoft.com/office/drawing/2014/main" id="{22FE167C-A500-63C6-BF83-571E0F8691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2334FD0-84CF-FF2D-0A70-774902DAFCEB}"/>
              </a:ext>
            </a:extLst>
          </p:cNvPr>
          <p:cNvSpPr>
            <a:spLocks noGrp="1"/>
          </p:cNvSpPr>
          <p:nvPr>
            <p:ph type="sldNum" sz="quarter" idx="12"/>
          </p:nvPr>
        </p:nvSpPr>
        <p:spPr/>
        <p:txBody>
          <a:bodyPr/>
          <a:lstStyle/>
          <a:p>
            <a:fld id="{AFC7BD9B-A806-42A3-84FF-1047EA2D5D14}" type="slidenum">
              <a:rPr lang="en-US" smtClean="0"/>
              <a:t>‹#›</a:t>
            </a:fld>
            <a:endParaRPr lang="en-US"/>
          </a:p>
        </p:txBody>
      </p:sp>
    </p:spTree>
    <p:extLst>
      <p:ext uri="{BB962C8B-B14F-4D97-AF65-F5344CB8AC3E}">
        <p14:creationId xmlns:p14="http://schemas.microsoft.com/office/powerpoint/2010/main" val="3909148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4B234-AF8F-2535-9192-6D5F76813D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3D733B9-0391-356B-8DD5-60817604E7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7330FD0-FA85-1644-BE75-E6F0927CD1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23D006-5B79-A0AC-E1A6-E7E8ED23B5A4}"/>
              </a:ext>
            </a:extLst>
          </p:cNvPr>
          <p:cNvSpPr>
            <a:spLocks noGrp="1"/>
          </p:cNvSpPr>
          <p:nvPr>
            <p:ph type="dt" sz="half" idx="10"/>
          </p:nvPr>
        </p:nvSpPr>
        <p:spPr/>
        <p:txBody>
          <a:bodyPr/>
          <a:lstStyle/>
          <a:p>
            <a:fld id="{7C329047-C281-4217-A52B-472D59515C30}" type="datetimeFigureOut">
              <a:rPr lang="en-US" smtClean="0"/>
              <a:t>9/10/2026</a:t>
            </a:fld>
            <a:endParaRPr lang="en-US"/>
          </a:p>
        </p:txBody>
      </p:sp>
      <p:sp>
        <p:nvSpPr>
          <p:cNvPr id="6" name="Footer Placeholder 5">
            <a:extLst>
              <a:ext uri="{FF2B5EF4-FFF2-40B4-BE49-F238E27FC236}">
                <a16:creationId xmlns:a16="http://schemas.microsoft.com/office/drawing/2014/main" id="{D1CDE346-FE1C-339E-1644-7ADB4FD23B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9C3CA1-288B-FC7F-C652-1F87288C73CA}"/>
              </a:ext>
            </a:extLst>
          </p:cNvPr>
          <p:cNvSpPr>
            <a:spLocks noGrp="1"/>
          </p:cNvSpPr>
          <p:nvPr>
            <p:ph type="sldNum" sz="quarter" idx="12"/>
          </p:nvPr>
        </p:nvSpPr>
        <p:spPr/>
        <p:txBody>
          <a:bodyPr/>
          <a:lstStyle/>
          <a:p>
            <a:fld id="{AFC7BD9B-A806-42A3-84FF-1047EA2D5D14}" type="slidenum">
              <a:rPr lang="en-US" smtClean="0"/>
              <a:t>‹#›</a:t>
            </a:fld>
            <a:endParaRPr lang="en-US"/>
          </a:p>
        </p:txBody>
      </p:sp>
    </p:spTree>
    <p:extLst>
      <p:ext uri="{BB962C8B-B14F-4D97-AF65-F5344CB8AC3E}">
        <p14:creationId xmlns:p14="http://schemas.microsoft.com/office/powerpoint/2010/main" val="1444125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28112-8A79-DFB2-D83E-EA6282BF0D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D12D573-F86D-E0E3-F1B3-C57E28A7A6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2997BE7-5C5A-BC52-8F0A-1A7E78E7A9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A25835-6133-7BC3-5785-F8CB33574916}"/>
              </a:ext>
            </a:extLst>
          </p:cNvPr>
          <p:cNvSpPr>
            <a:spLocks noGrp="1"/>
          </p:cNvSpPr>
          <p:nvPr>
            <p:ph type="dt" sz="half" idx="10"/>
          </p:nvPr>
        </p:nvSpPr>
        <p:spPr/>
        <p:txBody>
          <a:bodyPr/>
          <a:lstStyle/>
          <a:p>
            <a:fld id="{7C329047-C281-4217-A52B-472D59515C30}" type="datetimeFigureOut">
              <a:rPr lang="en-US" smtClean="0"/>
              <a:t>9/10/2026</a:t>
            </a:fld>
            <a:endParaRPr lang="en-US"/>
          </a:p>
        </p:txBody>
      </p:sp>
      <p:sp>
        <p:nvSpPr>
          <p:cNvPr id="6" name="Footer Placeholder 5">
            <a:extLst>
              <a:ext uri="{FF2B5EF4-FFF2-40B4-BE49-F238E27FC236}">
                <a16:creationId xmlns:a16="http://schemas.microsoft.com/office/drawing/2014/main" id="{518201B1-3D26-B445-FCF7-9108647A5B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CB1DE4-8EAA-E974-CEBE-6A9A42D54580}"/>
              </a:ext>
            </a:extLst>
          </p:cNvPr>
          <p:cNvSpPr>
            <a:spLocks noGrp="1"/>
          </p:cNvSpPr>
          <p:nvPr>
            <p:ph type="sldNum" sz="quarter" idx="12"/>
          </p:nvPr>
        </p:nvSpPr>
        <p:spPr/>
        <p:txBody>
          <a:bodyPr/>
          <a:lstStyle/>
          <a:p>
            <a:fld id="{AFC7BD9B-A806-42A3-84FF-1047EA2D5D14}" type="slidenum">
              <a:rPr lang="en-US" smtClean="0"/>
              <a:t>‹#›</a:t>
            </a:fld>
            <a:endParaRPr lang="en-US"/>
          </a:p>
        </p:txBody>
      </p:sp>
    </p:spTree>
    <p:extLst>
      <p:ext uri="{BB962C8B-B14F-4D97-AF65-F5344CB8AC3E}">
        <p14:creationId xmlns:p14="http://schemas.microsoft.com/office/powerpoint/2010/main" val="3512727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71162-387D-77E7-9F92-73016AAA6F5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748E2C-A013-D91A-1E85-009B688C2E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F6A0CD-3ABF-21EF-AE6F-A0ECE7F56CA0}"/>
              </a:ext>
            </a:extLst>
          </p:cNvPr>
          <p:cNvSpPr>
            <a:spLocks noGrp="1"/>
          </p:cNvSpPr>
          <p:nvPr>
            <p:ph type="dt" sz="half" idx="10"/>
          </p:nvPr>
        </p:nvSpPr>
        <p:spPr/>
        <p:txBody>
          <a:bodyPr/>
          <a:lstStyle/>
          <a:p>
            <a:fld id="{7C329047-C281-4217-A52B-472D59515C30}" type="datetimeFigureOut">
              <a:rPr lang="en-US" smtClean="0"/>
              <a:t>9/10/2026</a:t>
            </a:fld>
            <a:endParaRPr lang="en-US"/>
          </a:p>
        </p:txBody>
      </p:sp>
      <p:sp>
        <p:nvSpPr>
          <p:cNvPr id="5" name="Footer Placeholder 4">
            <a:extLst>
              <a:ext uri="{FF2B5EF4-FFF2-40B4-BE49-F238E27FC236}">
                <a16:creationId xmlns:a16="http://schemas.microsoft.com/office/drawing/2014/main" id="{790647BA-C566-D138-1D46-A388B47F71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581A57-88F3-BB5E-2FF4-D6C872DB7EE9}"/>
              </a:ext>
            </a:extLst>
          </p:cNvPr>
          <p:cNvSpPr>
            <a:spLocks noGrp="1"/>
          </p:cNvSpPr>
          <p:nvPr>
            <p:ph type="sldNum" sz="quarter" idx="12"/>
          </p:nvPr>
        </p:nvSpPr>
        <p:spPr/>
        <p:txBody>
          <a:bodyPr/>
          <a:lstStyle/>
          <a:p>
            <a:fld id="{AFC7BD9B-A806-42A3-84FF-1047EA2D5D14}" type="slidenum">
              <a:rPr lang="en-US" smtClean="0"/>
              <a:t>‹#›</a:t>
            </a:fld>
            <a:endParaRPr lang="en-US"/>
          </a:p>
        </p:txBody>
      </p:sp>
    </p:spTree>
    <p:extLst>
      <p:ext uri="{BB962C8B-B14F-4D97-AF65-F5344CB8AC3E}">
        <p14:creationId xmlns:p14="http://schemas.microsoft.com/office/powerpoint/2010/main" val="3700015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F9B0F0-37A8-8547-E358-1D029A69A3A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FEF7B5-19CC-D6F0-B165-92D8E00E4B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5C2486-BD59-AF11-4CA5-0F0ACB9319D5}"/>
              </a:ext>
            </a:extLst>
          </p:cNvPr>
          <p:cNvSpPr>
            <a:spLocks noGrp="1"/>
          </p:cNvSpPr>
          <p:nvPr>
            <p:ph type="dt" sz="half" idx="10"/>
          </p:nvPr>
        </p:nvSpPr>
        <p:spPr/>
        <p:txBody>
          <a:bodyPr/>
          <a:lstStyle/>
          <a:p>
            <a:fld id="{7C329047-C281-4217-A52B-472D59515C30}" type="datetimeFigureOut">
              <a:rPr lang="en-US" smtClean="0"/>
              <a:t>9/10/2026</a:t>
            </a:fld>
            <a:endParaRPr lang="en-US"/>
          </a:p>
        </p:txBody>
      </p:sp>
      <p:sp>
        <p:nvSpPr>
          <p:cNvPr id="5" name="Footer Placeholder 4">
            <a:extLst>
              <a:ext uri="{FF2B5EF4-FFF2-40B4-BE49-F238E27FC236}">
                <a16:creationId xmlns:a16="http://schemas.microsoft.com/office/drawing/2014/main" id="{E4993809-E331-F29F-42E4-9DDB06B124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0734BD-0A5D-D656-5B28-C3F17418FEFD}"/>
              </a:ext>
            </a:extLst>
          </p:cNvPr>
          <p:cNvSpPr>
            <a:spLocks noGrp="1"/>
          </p:cNvSpPr>
          <p:nvPr>
            <p:ph type="sldNum" sz="quarter" idx="12"/>
          </p:nvPr>
        </p:nvSpPr>
        <p:spPr/>
        <p:txBody>
          <a:bodyPr/>
          <a:lstStyle/>
          <a:p>
            <a:fld id="{AFC7BD9B-A806-42A3-84FF-1047EA2D5D14}" type="slidenum">
              <a:rPr lang="en-US" smtClean="0"/>
              <a:t>‹#›</a:t>
            </a:fld>
            <a:endParaRPr lang="en-US"/>
          </a:p>
        </p:txBody>
      </p:sp>
    </p:spTree>
    <p:extLst>
      <p:ext uri="{BB962C8B-B14F-4D97-AF65-F5344CB8AC3E}">
        <p14:creationId xmlns:p14="http://schemas.microsoft.com/office/powerpoint/2010/main" val="4175611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D465F9-E74D-6E2F-6150-DF99FA6F34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5BB3C63-6A56-AE06-D703-61075DE2DB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C921B1-D477-EC6E-881C-43C2840A4D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C329047-C281-4217-A52B-472D59515C30}" type="datetimeFigureOut">
              <a:rPr lang="en-US" smtClean="0"/>
              <a:t>9/10/2026</a:t>
            </a:fld>
            <a:endParaRPr lang="en-US"/>
          </a:p>
        </p:txBody>
      </p:sp>
      <p:sp>
        <p:nvSpPr>
          <p:cNvPr id="5" name="Footer Placeholder 4">
            <a:extLst>
              <a:ext uri="{FF2B5EF4-FFF2-40B4-BE49-F238E27FC236}">
                <a16:creationId xmlns:a16="http://schemas.microsoft.com/office/drawing/2014/main" id="{8AEB437D-1393-0C69-308B-1F08724581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297CC8E-3190-729C-58D3-6CF135533A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FC7BD9B-A806-42A3-84FF-1047EA2D5D14}" type="slidenum">
              <a:rPr lang="en-US" smtClean="0"/>
              <a:t>‹#›</a:t>
            </a:fld>
            <a:endParaRPr lang="en-US"/>
          </a:p>
        </p:txBody>
      </p:sp>
    </p:spTree>
    <p:extLst>
      <p:ext uri="{BB962C8B-B14F-4D97-AF65-F5344CB8AC3E}">
        <p14:creationId xmlns:p14="http://schemas.microsoft.com/office/powerpoint/2010/main" val="534551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95282" y="733209"/>
            <a:ext cx="4767932" cy="1867382"/>
          </a:xfrm>
          <a:prstGeom prst="rect">
            <a:avLst/>
          </a:prstGeom>
        </p:spPr>
      </p:pic>
      <p:sp>
        <p:nvSpPr>
          <p:cNvPr id="2" name="Title 16">
            <a:extLst>
              <a:ext uri="{FF2B5EF4-FFF2-40B4-BE49-F238E27FC236}">
                <a16:creationId xmlns:a16="http://schemas.microsoft.com/office/drawing/2014/main" id="{2E18E13F-C649-C0BA-2D47-96E8221D5291}"/>
              </a:ext>
            </a:extLst>
          </p:cNvPr>
          <p:cNvSpPr>
            <a:spLocks noGrp="1"/>
          </p:cNvSpPr>
          <p:nvPr/>
        </p:nvSpPr>
        <p:spPr>
          <a:xfrm>
            <a:off x="300267" y="3682651"/>
            <a:ext cx="11591466" cy="106569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r>
              <a:rPr lang="en-US" sz="3600" b="1" dirty="0">
                <a:latin typeface="Arial Nova"/>
                <a:cs typeface="Calibri Light"/>
              </a:rPr>
              <a:t>Fluid Power Action Challenge</a:t>
            </a:r>
          </a:p>
          <a:p>
            <a:pPr marL="0" marR="0" lvl="0" indent="0" algn="ctr" defTabSz="914400" rtl="0" eaLnBrk="1" fontAlgn="auto" latinLnBrk="0" hangingPunct="1">
              <a:lnSpc>
                <a:spcPct val="150000"/>
              </a:lnSpc>
              <a:spcBef>
                <a:spcPct val="0"/>
              </a:spcBef>
              <a:spcAft>
                <a:spcPts val="0"/>
              </a:spcAft>
              <a:buClrTx/>
              <a:buSzTx/>
              <a:buFontTx/>
              <a:buNone/>
              <a:tabLst/>
              <a:defRPr/>
            </a:pPr>
            <a:r>
              <a:rPr lang="en-US" sz="3600" b="1" dirty="0">
                <a:latin typeface="Arial Nova"/>
                <a:cs typeface="Calibri Light"/>
              </a:rPr>
              <a:t>Challenge Day – Waterfall Drop Zone Challenge</a:t>
            </a:r>
          </a:p>
        </p:txBody>
      </p:sp>
      <p:sp>
        <p:nvSpPr>
          <p:cNvPr id="5" name="Text Placeholder 17">
            <a:extLst>
              <a:ext uri="{FF2B5EF4-FFF2-40B4-BE49-F238E27FC236}">
                <a16:creationId xmlns:a16="http://schemas.microsoft.com/office/drawing/2014/main" id="{9631CA0C-3A69-D2C6-6F5F-830E9F85E1BE}"/>
              </a:ext>
            </a:extLst>
          </p:cNvPr>
          <p:cNvSpPr txBox="1">
            <a:spLocks/>
          </p:cNvSpPr>
          <p:nvPr/>
        </p:nvSpPr>
        <p:spPr>
          <a:xfrm>
            <a:off x="3163734" y="5370454"/>
            <a:ext cx="5864532" cy="768202"/>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000" dirty="0">
                <a:solidFill>
                  <a:prstClr val="black"/>
                </a:solidFill>
                <a:latin typeface="Calibri" panose="020F0502020204030204"/>
                <a:cs typeface="Calibri"/>
              </a:rPr>
              <a:t>Host / Organizer </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000" dirty="0">
                <a:latin typeface="Calibri" panose="020F0502020204030204"/>
                <a:cs typeface="Calibri"/>
              </a:rPr>
              <a:t>Date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pic>
        <p:nvPicPr>
          <p:cNvPr id="8" name="Picture 7" descr="A black background with text&#10;&#10;Description automatically generated">
            <a:extLst>
              <a:ext uri="{FF2B5EF4-FFF2-40B4-BE49-F238E27FC236}">
                <a16:creationId xmlns:a16="http://schemas.microsoft.com/office/drawing/2014/main" id="{7B8BC798-8B1F-C47B-19A1-756D178177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6734" y="430480"/>
            <a:ext cx="4767932" cy="2472840"/>
          </a:xfrm>
          <a:prstGeom prst="rect">
            <a:avLst/>
          </a:prstGeom>
        </p:spPr>
      </p:pic>
      <p:sp>
        <p:nvSpPr>
          <p:cNvPr id="3" name="Slide Number Placeholder 2">
            <a:extLst>
              <a:ext uri="{FF2B5EF4-FFF2-40B4-BE49-F238E27FC236}">
                <a16:creationId xmlns:a16="http://schemas.microsoft.com/office/drawing/2014/main" id="{B6611F36-0071-9116-76B5-352A32E6282A}"/>
              </a:ext>
            </a:extLst>
          </p:cNvPr>
          <p:cNvSpPr>
            <a:spLocks noGrp="1"/>
          </p:cNvSpPr>
          <p:nvPr>
            <p:ph type="sldNum" sz="quarter" idx="12"/>
          </p:nvPr>
        </p:nvSpPr>
        <p:spPr/>
        <p:txBody>
          <a:bodyPr/>
          <a:lstStyle/>
          <a:p>
            <a:fld id="{A4ADAF0B-BF6D-480B-A2DA-5A07BBBB5ED6}" type="slidenum">
              <a:rPr lang="en-US" smtClean="0"/>
              <a:t>1</a:t>
            </a:fld>
            <a:endParaRPr lang="en-US" dirty="0"/>
          </a:p>
        </p:txBody>
      </p:sp>
    </p:spTree>
    <p:extLst>
      <p:ext uri="{BB962C8B-B14F-4D97-AF65-F5344CB8AC3E}">
        <p14:creationId xmlns:p14="http://schemas.microsoft.com/office/powerpoint/2010/main" val="1338733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F1657-1826-3688-D098-09F211CA4A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ADB52E-8D09-A677-ED9B-3742A8458C99}"/>
              </a:ext>
            </a:extLst>
          </p:cNvPr>
          <p:cNvSpPr>
            <a:spLocks noGrp="1"/>
          </p:cNvSpPr>
          <p:nvPr>
            <p:ph type="ctrTitle"/>
          </p:nvPr>
        </p:nvSpPr>
        <p:spPr/>
        <p:txBody>
          <a:bodyPr>
            <a:normAutofit/>
          </a:bodyPr>
          <a:lstStyle/>
          <a:p>
            <a:r>
              <a:rPr lang="en-US" sz="4400" b="1" kern="0" dirty="0">
                <a:solidFill>
                  <a:srgbClr val="026E94"/>
                </a:solidFill>
                <a:latin typeface="Arial Nova" panose="020B0504020202020204" pitchFamily="34" charset="0"/>
                <a:cs typeface="Arial" panose="020B0604020202020204" pitchFamily="34" charset="0"/>
              </a:rPr>
              <a:t>Agenda</a:t>
            </a:r>
            <a:endParaRPr lang="en-US" dirty="0">
              <a:solidFill>
                <a:srgbClr val="026E94"/>
              </a:solidFill>
            </a:endParaRPr>
          </a:p>
        </p:txBody>
      </p:sp>
      <p:sp>
        <p:nvSpPr>
          <p:cNvPr id="11" name="Subtitle 10">
            <a:extLst>
              <a:ext uri="{FF2B5EF4-FFF2-40B4-BE49-F238E27FC236}">
                <a16:creationId xmlns:a16="http://schemas.microsoft.com/office/drawing/2014/main" id="{B6D7F9CE-B115-427B-F4F7-9E77BCA0A26B}"/>
              </a:ext>
            </a:extLst>
          </p:cNvPr>
          <p:cNvSpPr>
            <a:spLocks noGrp="1"/>
          </p:cNvSpPr>
          <p:nvPr>
            <p:ph type="subTitle" idx="1"/>
          </p:nvPr>
        </p:nvSpPr>
        <p:spPr/>
        <p:txBody>
          <a:bodyPr/>
          <a:lstStyle/>
          <a:p>
            <a:endParaRPr lang="en-US" dirty="0"/>
          </a:p>
        </p:txBody>
      </p:sp>
      <p:pic>
        <p:nvPicPr>
          <p:cNvPr id="5" name="Content Placeholder 4">
            <a:extLst>
              <a:ext uri="{FF2B5EF4-FFF2-40B4-BE49-F238E27FC236}">
                <a16:creationId xmlns:a16="http://schemas.microsoft.com/office/drawing/2014/main" id="{7266F9A9-C317-FA47-83F9-749E64EA7280}"/>
              </a:ext>
            </a:extLst>
          </p:cNvPr>
          <p:cNvPicPr>
            <a:picLocks noGrp="1" noRot="1" noChangeAspect="1" noMove="1" noResize="1" noEditPoints="1" noAdjustHandles="1" noChangeArrowheads="1" noChangeShapeType="1" noCrop="1"/>
          </p:cNvPicPr>
          <p:nvPr>
            <p:ph idx="4294967295"/>
          </p:nvPr>
        </p:nvPicPr>
        <p:blipFill>
          <a:blip r:embed="rId3" cstate="screen">
            <a:extLst>
              <a:ext uri="{28A0092B-C50C-407E-A947-70E740481C1C}">
                <a14:useLocalDpi xmlns:a14="http://schemas.microsoft.com/office/drawing/2010/main"/>
              </a:ext>
            </a:extLst>
          </a:blip>
          <a:stretch>
            <a:fillRect/>
          </a:stretch>
        </p:blipFill>
        <p:spPr>
          <a:xfrm>
            <a:off x="0" y="0"/>
            <a:ext cx="12187238" cy="6858000"/>
          </a:xfrm>
        </p:spPr>
      </p:pic>
      <p:pic>
        <p:nvPicPr>
          <p:cNvPr id="3" name="Picture 2">
            <a:extLst>
              <a:ext uri="{FF2B5EF4-FFF2-40B4-BE49-F238E27FC236}">
                <a16:creationId xmlns:a16="http://schemas.microsoft.com/office/drawing/2014/main" id="{4AB26D6C-CC15-2925-CDB2-4596133577D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5F7A8908-4EC0-C42E-A60A-DEB5BB4E8649}"/>
              </a:ext>
            </a:extLst>
          </p:cNvPr>
          <p:cNvPicPr>
            <a:picLocks noChangeAspect="1"/>
          </p:cNvPicPr>
          <p:nvPr/>
        </p:nvPicPr>
        <p:blipFill>
          <a:blip r:embed="rId5"/>
          <a:stretch>
            <a:fillRect/>
          </a:stretch>
        </p:blipFill>
        <p:spPr>
          <a:xfrm>
            <a:off x="4186432" y="1836777"/>
            <a:ext cx="3819137" cy="1978176"/>
          </a:xfrm>
          <a:prstGeom prst="rect">
            <a:avLst/>
          </a:prstGeom>
        </p:spPr>
      </p:pic>
      <p:sp>
        <p:nvSpPr>
          <p:cNvPr id="12" name="Title 1">
            <a:extLst>
              <a:ext uri="{FF2B5EF4-FFF2-40B4-BE49-F238E27FC236}">
                <a16:creationId xmlns:a16="http://schemas.microsoft.com/office/drawing/2014/main" id="{84DF5431-4695-D394-3833-DB70FEB164DE}"/>
              </a:ext>
            </a:extLst>
          </p:cNvPr>
          <p:cNvSpPr txBox="1">
            <a:spLocks/>
          </p:cNvSpPr>
          <p:nvPr/>
        </p:nvSpPr>
        <p:spPr>
          <a:xfrm>
            <a:off x="1612900" y="285484"/>
            <a:ext cx="10301937" cy="83688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kern="0" dirty="0">
                <a:solidFill>
                  <a:srgbClr val="026E94"/>
                </a:solidFill>
                <a:latin typeface="Arial Nova" panose="020B0504020202020204" pitchFamily="34" charset="0"/>
                <a:cs typeface="Arial" panose="020B0604020202020204" pitchFamily="34" charset="0"/>
              </a:rPr>
              <a:t>Welcome to Challenge Day!</a:t>
            </a:r>
            <a:endParaRPr lang="en-US" sz="4000" dirty="0">
              <a:solidFill>
                <a:srgbClr val="026E94"/>
              </a:solidFill>
            </a:endParaRPr>
          </a:p>
        </p:txBody>
      </p:sp>
      <p:sp>
        <p:nvSpPr>
          <p:cNvPr id="13" name="TextBox 12">
            <a:extLst>
              <a:ext uri="{FF2B5EF4-FFF2-40B4-BE49-F238E27FC236}">
                <a16:creationId xmlns:a16="http://schemas.microsoft.com/office/drawing/2014/main" id="{06F4B888-DECA-CF2F-9593-457D9655CF2A}"/>
              </a:ext>
            </a:extLst>
          </p:cNvPr>
          <p:cNvSpPr txBox="1"/>
          <p:nvPr/>
        </p:nvSpPr>
        <p:spPr>
          <a:xfrm>
            <a:off x="173736" y="3907028"/>
            <a:ext cx="12013502" cy="2677656"/>
          </a:xfrm>
          <a:prstGeom prst="rect">
            <a:avLst/>
          </a:prstGeom>
          <a:noFill/>
        </p:spPr>
        <p:txBody>
          <a:bodyPr wrap="square" rtlCol="0">
            <a:sp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Teams Please…</a:t>
            </a:r>
          </a:p>
          <a:p>
            <a:endParaRPr lang="en-US" sz="1200" b="1"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mj-lt"/>
              <a:buAutoNum type="arabicPeriod"/>
            </a:pPr>
            <a:r>
              <a:rPr lang="en-US" sz="2400" b="1" dirty="0">
                <a:latin typeface="Calibri" panose="020F0502020204030204" pitchFamily="34" charset="0"/>
                <a:ea typeface="Calibri" panose="020F0502020204030204" pitchFamily="34" charset="0"/>
                <a:cs typeface="Calibri" panose="020F0502020204030204" pitchFamily="34" charset="0"/>
              </a:rPr>
              <a:t>Turn in a Copy of Your </a:t>
            </a:r>
            <a:r>
              <a:rPr lang="en-US" sz="2400" b="1" dirty="0">
                <a:solidFill>
                  <a:srgbClr val="026E94"/>
                </a:solidFill>
                <a:latin typeface="Calibri" panose="020F0502020204030204" pitchFamily="34" charset="0"/>
                <a:ea typeface="Calibri" panose="020F0502020204030204" pitchFamily="34" charset="0"/>
                <a:cs typeface="Calibri" panose="020F0502020204030204" pitchFamily="34" charset="0"/>
              </a:rPr>
              <a:t>Team Portfolio; remember to inform your judges if Ai was used </a:t>
            </a:r>
            <a:endParaRPr lang="en-US" sz="2400" b="1"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mj-lt"/>
              <a:buAutoNum type="arabicPeriod"/>
            </a:pPr>
            <a:endParaRPr lang="en-US" sz="1200" b="1"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mj-lt"/>
              <a:buAutoNum type="arabicPeriod"/>
            </a:pPr>
            <a:r>
              <a:rPr lang="en-US" sz="2400" b="1" dirty="0">
                <a:latin typeface="Calibri" panose="020F0502020204030204" pitchFamily="34" charset="0"/>
                <a:ea typeface="Calibri" panose="020F0502020204030204" pitchFamily="34" charset="0"/>
                <a:cs typeface="Calibri" panose="020F0502020204030204" pitchFamily="34" charset="0"/>
              </a:rPr>
              <a:t>Find Your Team’s Table and Please Sit Down </a:t>
            </a:r>
          </a:p>
          <a:p>
            <a:pPr marL="342900" indent="-342900">
              <a:buFont typeface="+mj-lt"/>
              <a:buAutoNum type="arabicPeriod"/>
            </a:pPr>
            <a:endParaRPr lang="en-US" sz="1200" b="1"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mj-lt"/>
              <a:buAutoNum type="arabicPeriod"/>
            </a:pPr>
            <a:r>
              <a:rPr lang="en-US" sz="2400" b="1" dirty="0">
                <a:latin typeface="Calibri" panose="020F0502020204030204" pitchFamily="34" charset="0"/>
                <a:ea typeface="Calibri" panose="020F0502020204030204" pitchFamily="34" charset="0"/>
                <a:cs typeface="Calibri" panose="020F0502020204030204" pitchFamily="34" charset="0"/>
              </a:rPr>
              <a:t>Watch and Listen for Directions</a:t>
            </a:r>
          </a:p>
          <a:p>
            <a:pPr marL="342900" indent="-342900">
              <a:buFont typeface="+mj-lt"/>
              <a:buAutoNum type="arabicPeriod"/>
            </a:pPr>
            <a:endParaRPr lang="en-US" sz="1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mj-lt"/>
              <a:buAutoNum type="arabicPeriod"/>
            </a:pPr>
            <a:r>
              <a:rPr lang="en-US" sz="2400" b="1" dirty="0">
                <a:latin typeface="Calibri" panose="020F0502020204030204" pitchFamily="34" charset="0"/>
                <a:ea typeface="Calibri" panose="020F0502020204030204" pitchFamily="34" charset="0"/>
                <a:cs typeface="Calibri" panose="020F0502020204030204" pitchFamily="34" charset="0"/>
              </a:rPr>
              <a:t>Do Not Open Any Boxes…We Will Do This Together</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14" name="Slide Number Placeholder 13">
            <a:extLst>
              <a:ext uri="{FF2B5EF4-FFF2-40B4-BE49-F238E27FC236}">
                <a16:creationId xmlns:a16="http://schemas.microsoft.com/office/drawing/2014/main" id="{0BD8A3A3-E604-4BBD-8DD4-A28FDE31DAD6}"/>
              </a:ext>
            </a:extLst>
          </p:cNvPr>
          <p:cNvSpPr>
            <a:spLocks noGrp="1"/>
          </p:cNvSpPr>
          <p:nvPr>
            <p:ph type="sldNum" sz="quarter" idx="12"/>
          </p:nvPr>
        </p:nvSpPr>
        <p:spPr/>
        <p:txBody>
          <a:bodyPr/>
          <a:lstStyle/>
          <a:p>
            <a:fld id="{A4ADAF0B-BF6D-480B-A2DA-5A07BBBB5ED6}" type="slidenum">
              <a:rPr lang="en-US" smtClean="0"/>
              <a:t>2</a:t>
            </a:fld>
            <a:endParaRPr lang="en-US" dirty="0"/>
          </a:p>
        </p:txBody>
      </p:sp>
    </p:spTree>
    <p:extLst>
      <p:ext uri="{BB962C8B-B14F-4D97-AF65-F5344CB8AC3E}">
        <p14:creationId xmlns:p14="http://schemas.microsoft.com/office/powerpoint/2010/main" val="939936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734FD1F-07FD-0E99-1047-08BB6FF8E9A8}"/>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32352766-6C4D-B327-0229-871A799B1F86}"/>
              </a:ext>
            </a:extLst>
          </p:cNvPr>
          <p:cNvSpPr txBox="1">
            <a:spLocks noGrp="1"/>
          </p:cNvSpPr>
          <p:nvPr>
            <p:ph type="title"/>
          </p:nvPr>
        </p:nvSpPr>
        <p:spPr>
          <a:xfrm>
            <a:off x="1482634" y="429430"/>
            <a:ext cx="9655266" cy="707886"/>
          </a:xfrm>
          <a:prstGeom prst="rect">
            <a:avLst/>
          </a:prstGeom>
          <a:noFill/>
        </p:spPr>
        <p:txBody>
          <a:bodyPr wrap="square" rtlCol="0">
            <a:spAutoFit/>
          </a:bodyPr>
          <a:lstStyle/>
          <a:p>
            <a:pPr>
              <a:lnSpc>
                <a:spcPct val="100000"/>
              </a:lnSpc>
              <a:spcBef>
                <a:spcPts val="0"/>
              </a:spcBef>
              <a:defRPr/>
            </a:pPr>
            <a:r>
              <a:rPr lang="en-US" sz="4000" b="1" kern="0" dirty="0">
                <a:solidFill>
                  <a:srgbClr val="00629E"/>
                </a:solidFill>
                <a:latin typeface="Arial Nova" panose="020B0504020202020204" pitchFamily="34" charset="0"/>
                <a:ea typeface="+mn-ea"/>
                <a:cs typeface="Arial" panose="020B0604020202020204" pitchFamily="34" charset="0"/>
              </a:rPr>
              <a:t>Your Hosts, Sponsors Volunteers, Etc.</a:t>
            </a:r>
            <a:endParaRPr lang="en-US" sz="4000" kern="0" dirty="0">
              <a:solidFill>
                <a:srgbClr val="00629E"/>
              </a:solidFill>
              <a:latin typeface="Arial Nova" panose="020B0504020202020204" pitchFamily="34" charset="0"/>
              <a:ea typeface="+mn-ea"/>
              <a:cs typeface="Arial" panose="020B0604020202020204" pitchFamily="34" charset="0"/>
            </a:endParaRPr>
          </a:p>
        </p:txBody>
      </p:sp>
      <p:pic>
        <p:nvPicPr>
          <p:cNvPr id="2" name="Picture 2">
            <a:extLst>
              <a:ext uri="{FF2B5EF4-FFF2-40B4-BE49-F238E27FC236}">
                <a16:creationId xmlns:a16="http://schemas.microsoft.com/office/drawing/2014/main" id="{9B689039-E27B-1B1F-7B2D-755E905289E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10">
            <a:extLst>
              <a:ext uri="{FF2B5EF4-FFF2-40B4-BE49-F238E27FC236}">
                <a16:creationId xmlns:a16="http://schemas.microsoft.com/office/drawing/2014/main" id="{4EB83B50-0E2F-7969-BAC7-C6241C66DE08}"/>
              </a:ext>
            </a:extLst>
          </p:cNvPr>
          <p:cNvSpPr>
            <a:spLocks noGrp="1"/>
          </p:cNvSpPr>
          <p:nvPr/>
        </p:nvSpPr>
        <p:spPr>
          <a:xfrm>
            <a:off x="923864" y="2113005"/>
            <a:ext cx="10798236" cy="45767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Calibri" panose="020F0502020204030204" pitchFamily="34" charset="0"/>
                <a:ea typeface="Calibri" panose="020F0502020204030204" pitchFamily="34" charset="0"/>
                <a:cs typeface="Calibri" panose="020F0502020204030204" pitchFamily="34" charset="0"/>
              </a:rPr>
              <a:t>Host(s):  add host company / school name + list names of event organizer(s) / event lead</a:t>
            </a:r>
          </a:p>
          <a:p>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Co-Host(s): – add company name and/or school</a:t>
            </a:r>
          </a:p>
          <a:p>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Sponsor(s): – if any, add the company name(s)</a:t>
            </a:r>
          </a:p>
          <a:p>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Volunteer(s): – if any, add company name(s)</a:t>
            </a:r>
          </a:p>
          <a:p>
            <a:pPr marL="0"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endParaRPr lang="en-US" dirty="0"/>
          </a:p>
        </p:txBody>
      </p:sp>
      <p:pic>
        <p:nvPicPr>
          <p:cNvPr id="3" name="Picture 2">
            <a:extLst>
              <a:ext uri="{FF2B5EF4-FFF2-40B4-BE49-F238E27FC236}">
                <a16:creationId xmlns:a16="http://schemas.microsoft.com/office/drawing/2014/main" id="{C095179F-0517-ECD0-D083-D84E8B5DB801}"/>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7" name="Slide Number Placeholder 6">
            <a:extLst>
              <a:ext uri="{FF2B5EF4-FFF2-40B4-BE49-F238E27FC236}">
                <a16:creationId xmlns:a16="http://schemas.microsoft.com/office/drawing/2014/main" id="{11D49860-2F84-507C-B368-327E00A92C65}"/>
              </a:ext>
            </a:extLst>
          </p:cNvPr>
          <p:cNvSpPr>
            <a:spLocks noGrp="1"/>
          </p:cNvSpPr>
          <p:nvPr>
            <p:ph type="sldNum" sz="quarter" idx="12"/>
          </p:nvPr>
        </p:nvSpPr>
        <p:spPr/>
        <p:txBody>
          <a:bodyPr/>
          <a:lstStyle/>
          <a:p>
            <a:fld id="{39BD814E-7CDF-41AD-A6E1-A6E373A177BB}" type="slidenum">
              <a:rPr lang="en-US" smtClean="0"/>
              <a:t>3</a:t>
            </a:fld>
            <a:endParaRPr lang="en-US" dirty="0"/>
          </a:p>
        </p:txBody>
      </p:sp>
    </p:spTree>
    <p:extLst>
      <p:ext uri="{BB962C8B-B14F-4D97-AF65-F5344CB8AC3E}">
        <p14:creationId xmlns:p14="http://schemas.microsoft.com/office/powerpoint/2010/main" val="620517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48DDC-DDFD-24F8-CD1A-84133DF2FFA9}"/>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5FFCDEE-311D-D1E6-BD41-CC5766E05306}"/>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7163AE7D-32AA-F289-0383-355BFC167EFF}"/>
              </a:ext>
            </a:extLst>
          </p:cNvPr>
          <p:cNvSpPr>
            <a:spLocks noGrp="1"/>
          </p:cNvSpPr>
          <p:nvPr>
            <p:ph type="title"/>
          </p:nvPr>
        </p:nvSpPr>
        <p:spPr>
          <a:xfrm>
            <a:off x="1612900" y="285483"/>
            <a:ext cx="10301937" cy="1325563"/>
          </a:xfrm>
        </p:spPr>
        <p:txBody>
          <a:bodyPr>
            <a:normAutofit/>
          </a:bodyPr>
          <a:lstStyle/>
          <a:p>
            <a:r>
              <a:rPr lang="en-US" sz="4400" b="1" kern="0" dirty="0">
                <a:solidFill>
                  <a:srgbClr val="026E94"/>
                </a:solidFill>
                <a:latin typeface="Arial Nova" panose="020B0504020202020204" pitchFamily="34" charset="0"/>
                <a:cs typeface="Arial" panose="020B0604020202020204" pitchFamily="34" charset="0"/>
              </a:rPr>
              <a:t>Challenge Day Agenda  </a:t>
            </a:r>
            <a:endParaRPr lang="en-US" dirty="0">
              <a:solidFill>
                <a:srgbClr val="026E94"/>
              </a:solidFill>
            </a:endParaRPr>
          </a:p>
        </p:txBody>
      </p:sp>
      <p:pic>
        <p:nvPicPr>
          <p:cNvPr id="3" name="Picture 2">
            <a:extLst>
              <a:ext uri="{FF2B5EF4-FFF2-40B4-BE49-F238E27FC236}">
                <a16:creationId xmlns:a16="http://schemas.microsoft.com/office/drawing/2014/main" id="{03970E20-6E15-F7D0-7F3E-7FD9C1C7089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3817829-0880-B156-6CDE-42FDC28273D2}"/>
              </a:ext>
            </a:extLst>
          </p:cNvPr>
          <p:cNvSpPr txBox="1"/>
          <p:nvPr/>
        </p:nvSpPr>
        <p:spPr>
          <a:xfrm>
            <a:off x="1223624" y="1679102"/>
            <a:ext cx="10963610" cy="4026743"/>
          </a:xfrm>
          <a:prstGeom prst="rect">
            <a:avLst/>
          </a:prstGeom>
          <a:noFill/>
        </p:spPr>
        <p:txBody>
          <a:bodyPr wrap="square" rtlCol="0">
            <a:spAutoFit/>
          </a:bodyPr>
          <a:lstStyle/>
          <a:p>
            <a:pPr marL="0" marR="0">
              <a:spcBef>
                <a:spcPts val="200"/>
              </a:spcBef>
              <a:buNone/>
            </a:pPr>
            <a:r>
              <a:rPr lang="en-US" sz="2400" dirty="0">
                <a:effectLst/>
                <a:latin typeface="Calibri" panose="020F0502020204030204" pitchFamily="34" charset="0"/>
                <a:ea typeface="Calibri" panose="020F0502020204030204" pitchFamily="34" charset="0"/>
                <a:cs typeface="Calibri" panose="020F0502020204030204" pitchFamily="34" charset="0"/>
              </a:rPr>
              <a:t>8:45-9:00 AM	</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b="1" dirty="0">
                <a:effectLst/>
                <a:latin typeface="Calibri" panose="020F0502020204030204" pitchFamily="34" charset="0"/>
                <a:ea typeface="Calibri" panose="020F0502020204030204" pitchFamily="34" charset="0"/>
                <a:cs typeface="Calibri" panose="020F0502020204030204" pitchFamily="34" charset="0"/>
              </a:rPr>
              <a:t>Team Registration</a:t>
            </a:r>
            <a:endParaRPr lang="en-US" sz="3600" dirty="0">
              <a:effectLst/>
              <a:latin typeface="Calibri" panose="020F0502020204030204" pitchFamily="34" charset="0"/>
              <a:ea typeface="Calibri" panose="020F0502020204030204" pitchFamily="34" charset="0"/>
              <a:cs typeface="Calibri" panose="020F0502020204030204" pitchFamily="34" charset="0"/>
            </a:endParaRPr>
          </a:p>
          <a:p>
            <a:pPr marL="0" marR="0">
              <a:spcBef>
                <a:spcPts val="200"/>
              </a:spcBef>
              <a:buNone/>
            </a:pPr>
            <a:r>
              <a:rPr lang="en-US" sz="2400" dirty="0">
                <a:effectLst/>
                <a:latin typeface="Calibri" panose="020F0502020204030204" pitchFamily="34" charset="0"/>
                <a:ea typeface="Calibri" panose="020F0502020204030204" pitchFamily="34" charset="0"/>
                <a:cs typeface="Calibri" panose="020F0502020204030204" pitchFamily="34" charset="0"/>
              </a:rPr>
              <a:t>9:15 –</a:t>
            </a:r>
            <a:r>
              <a:rPr lang="en-US" sz="2400"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2400" dirty="0">
                <a:latin typeface="Calibri" panose="020F0502020204030204" pitchFamily="34" charset="0"/>
                <a:ea typeface="Calibri" panose="020F0502020204030204" pitchFamily="34" charset="0"/>
                <a:cs typeface="Calibri" panose="020F0502020204030204" pitchFamily="34" charset="0"/>
              </a:rPr>
              <a:t>9:30AM</a:t>
            </a:r>
            <a:r>
              <a:rPr lang="en-US" sz="2400"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a:latin typeface="Calibri" panose="020F0502020204030204" pitchFamily="34" charset="0"/>
                <a:ea typeface="Calibri" panose="020F0502020204030204" pitchFamily="34" charset="0"/>
                <a:cs typeface="Calibri" panose="020F0502020204030204" pitchFamily="34" charset="0"/>
              </a:rPr>
              <a:t>Welcome / Team Instruction &amp; Info.  						</a:t>
            </a:r>
            <a:r>
              <a:rPr lang="en-US" sz="2400" b="1" dirty="0">
                <a:highlight>
                  <a:srgbClr val="FFFF00"/>
                </a:highlight>
                <a:latin typeface="Calibri" panose="020F0502020204030204" pitchFamily="34" charset="0"/>
                <a:ea typeface="Calibri" panose="020F0502020204030204" pitchFamily="34" charset="0"/>
                <a:cs typeface="Calibri" panose="020F0502020204030204" pitchFamily="34" charset="0"/>
              </a:rPr>
              <a:t>+ J</a:t>
            </a:r>
            <a:r>
              <a:rPr lang="en-US" sz="24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udges Training Meeting</a:t>
            </a:r>
            <a:r>
              <a:rPr lang="en-US" sz="24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36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0" marR="0">
              <a:spcBef>
                <a:spcPts val="200"/>
              </a:spcBef>
              <a:buNone/>
            </a:pPr>
            <a:endParaRPr lang="en-US" sz="2400" dirty="0">
              <a:effectLst/>
              <a:latin typeface="Calibri" panose="020F0502020204030204" pitchFamily="34" charset="0"/>
              <a:ea typeface="Calibri" panose="020F0502020204030204" pitchFamily="34" charset="0"/>
              <a:cs typeface="Calibri" panose="020F0502020204030204" pitchFamily="34" charset="0"/>
            </a:endParaRPr>
          </a:p>
          <a:p>
            <a:pPr marL="0" marR="0">
              <a:spcBef>
                <a:spcPts val="200"/>
              </a:spcBef>
              <a:buNone/>
            </a:pPr>
            <a:r>
              <a:rPr lang="en-US" sz="2400" dirty="0">
                <a:effectLst/>
                <a:latin typeface="Calibri" panose="020F0502020204030204" pitchFamily="34" charset="0"/>
                <a:ea typeface="Calibri" panose="020F0502020204030204" pitchFamily="34" charset="0"/>
                <a:cs typeface="Calibri" panose="020F0502020204030204" pitchFamily="34" charset="0"/>
              </a:rPr>
              <a:t>9:30 AM – Noon		</a:t>
            </a:r>
            <a:r>
              <a:rPr lang="en-US" sz="2400" b="1" dirty="0">
                <a:latin typeface="Calibri" panose="020F0502020204030204" pitchFamily="34" charset="0"/>
                <a:ea typeface="Calibri" panose="020F0502020204030204" pitchFamily="34" charset="0"/>
                <a:cs typeface="Calibri" panose="020F0502020204030204" pitchFamily="34" charset="0"/>
              </a:rPr>
              <a:t>Reconstruct Prototype</a:t>
            </a:r>
            <a:endParaRPr lang="en-US" sz="3600" dirty="0">
              <a:effectLst/>
              <a:latin typeface="Calibri" panose="020F0502020204030204" pitchFamily="34" charset="0"/>
              <a:ea typeface="Calibri" panose="020F0502020204030204" pitchFamily="34" charset="0"/>
              <a:cs typeface="Calibri" panose="020F0502020204030204" pitchFamily="34" charset="0"/>
            </a:endParaRPr>
          </a:p>
          <a:p>
            <a:pPr marL="0" marR="0">
              <a:spcBef>
                <a:spcPts val="200"/>
              </a:spcBef>
              <a:buNone/>
            </a:pPr>
            <a:r>
              <a:rPr lang="en-US" sz="2400" dirty="0">
                <a:highlight>
                  <a:srgbClr val="00FF00"/>
                </a:highlight>
                <a:latin typeface="Calibri" panose="020F0502020204030204" pitchFamily="34" charset="0"/>
                <a:ea typeface="Calibri" panose="020F0502020204030204" pitchFamily="34" charset="0"/>
                <a:cs typeface="Calibri" panose="020F0502020204030204" pitchFamily="34" charset="0"/>
              </a:rPr>
              <a:t>Noon </a:t>
            </a:r>
            <a:r>
              <a:rPr lang="en-US" sz="2400" dirty="0">
                <a:effectLst/>
                <a:highlight>
                  <a:srgbClr val="00FF00"/>
                </a:highlight>
                <a:latin typeface="Calibri" panose="020F0502020204030204" pitchFamily="34" charset="0"/>
                <a:ea typeface="Calibri" panose="020F0502020204030204" pitchFamily="34" charset="0"/>
                <a:cs typeface="Calibri" panose="020F0502020204030204" pitchFamily="34" charset="0"/>
              </a:rPr>
              <a:t>– 12:30 </a:t>
            </a:r>
            <a:r>
              <a:rPr lang="en-US" sz="2400" dirty="0">
                <a:highlight>
                  <a:srgbClr val="00FF00"/>
                </a:highlight>
                <a:latin typeface="Calibri" panose="020F0502020204030204" pitchFamily="34" charset="0"/>
                <a:ea typeface="Calibri" panose="020F0502020204030204" pitchFamily="34" charset="0"/>
                <a:cs typeface="Calibri" panose="020F0502020204030204" pitchFamily="34" charset="0"/>
              </a:rPr>
              <a:t>PM</a:t>
            </a:r>
            <a:r>
              <a:rPr lang="en-US" sz="2400"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a:effectLst/>
                <a:highlight>
                  <a:srgbClr val="00FF00"/>
                </a:highlight>
                <a:latin typeface="Calibri" panose="020F0502020204030204" pitchFamily="34" charset="0"/>
                <a:ea typeface="Calibri" panose="020F0502020204030204" pitchFamily="34" charset="0"/>
                <a:cs typeface="Calibri" panose="020F0502020204030204" pitchFamily="34" charset="0"/>
              </a:rPr>
              <a:t>Working Lunch</a:t>
            </a:r>
            <a:endParaRPr lang="en-US" sz="3600" b="1" dirty="0">
              <a:effectLst/>
              <a:highlight>
                <a:srgbClr val="00FF00"/>
              </a:highlight>
              <a:latin typeface="Calibri" panose="020F0502020204030204" pitchFamily="34" charset="0"/>
              <a:ea typeface="Calibri" panose="020F0502020204030204" pitchFamily="34" charset="0"/>
              <a:cs typeface="Calibri" panose="020F0502020204030204" pitchFamily="34" charset="0"/>
            </a:endParaRPr>
          </a:p>
          <a:p>
            <a:pPr marL="1828800" marR="0" indent="-1828800">
              <a:spcBef>
                <a:spcPts val="200"/>
              </a:spcBef>
              <a:buNone/>
            </a:pPr>
            <a:r>
              <a:rPr lang="en-US" sz="2400" dirty="0">
                <a:effectLst/>
                <a:latin typeface="Calibri" panose="020F0502020204030204" pitchFamily="34" charset="0"/>
                <a:ea typeface="Calibri" panose="020F0502020204030204" pitchFamily="34" charset="0"/>
                <a:cs typeface="Calibri" panose="020F0502020204030204" pitchFamily="34" charset="0"/>
              </a:rPr>
              <a:t>12:30 –</a:t>
            </a:r>
            <a:r>
              <a:rPr lang="en-US" sz="2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effectLst/>
                <a:latin typeface="Calibri" panose="020F0502020204030204" pitchFamily="34" charset="0"/>
                <a:ea typeface="Calibri" panose="020F0502020204030204" pitchFamily="34" charset="0"/>
                <a:cs typeface="Calibri" panose="020F0502020204030204" pitchFamily="34" charset="0"/>
              </a:rPr>
              <a:t>1:00 PM		</a:t>
            </a:r>
            <a:r>
              <a:rPr lang="en-US" sz="2400" b="1" dirty="0">
                <a:effectLst/>
                <a:latin typeface="Calibri" panose="020F0502020204030204" pitchFamily="34" charset="0"/>
                <a:ea typeface="Calibri" panose="020F0502020204030204" pitchFamily="34" charset="0"/>
                <a:cs typeface="Calibri" panose="020F0502020204030204" pitchFamily="34" charset="0"/>
              </a:rPr>
              <a:t>Finish </a:t>
            </a:r>
            <a:r>
              <a:rPr lang="en-US" sz="2400" b="1" dirty="0">
                <a:latin typeface="Calibri" panose="020F0502020204030204" pitchFamily="34" charset="0"/>
                <a:ea typeface="Calibri" panose="020F0502020204030204" pitchFamily="34" charset="0"/>
                <a:cs typeface="Calibri" panose="020F0502020204030204" pitchFamily="34" charset="0"/>
              </a:rPr>
              <a:t>C</a:t>
            </a:r>
            <a:r>
              <a:rPr lang="en-US" sz="2400" b="1" dirty="0">
                <a:effectLst/>
                <a:latin typeface="Calibri" panose="020F0502020204030204" pitchFamily="34" charset="0"/>
                <a:ea typeface="Calibri" panose="020F0502020204030204" pitchFamily="34" charset="0"/>
                <a:cs typeface="Calibri" panose="020F0502020204030204" pitchFamily="34" charset="0"/>
              </a:rPr>
              <a:t>onstruction &amp; </a:t>
            </a:r>
            <a:r>
              <a:rPr lang="en-US" sz="2400" b="1" dirty="0">
                <a:latin typeface="Calibri" panose="020F0502020204030204" pitchFamily="34" charset="0"/>
                <a:ea typeface="Calibri" panose="020F0502020204030204" pitchFamily="34" charset="0"/>
                <a:cs typeface="Calibri" panose="020F0502020204030204" pitchFamily="34" charset="0"/>
              </a:rPr>
              <a:t>Testing</a:t>
            </a:r>
            <a:endParaRPr lang="en-US" sz="3600" dirty="0">
              <a:effectLst/>
              <a:latin typeface="Calibri" panose="020F0502020204030204" pitchFamily="34" charset="0"/>
              <a:ea typeface="Calibri" panose="020F0502020204030204" pitchFamily="34" charset="0"/>
              <a:cs typeface="Calibri" panose="020F0502020204030204" pitchFamily="34" charset="0"/>
            </a:endParaRPr>
          </a:p>
          <a:p>
            <a:pPr>
              <a:spcBef>
                <a:spcPts val="200"/>
              </a:spcBef>
            </a:pPr>
            <a:r>
              <a:rPr lang="en-US" sz="2400" dirty="0">
                <a:effectLst/>
                <a:latin typeface="Calibri" panose="020F0502020204030204" pitchFamily="34" charset="0"/>
                <a:ea typeface="Calibri" panose="020F0502020204030204" pitchFamily="34" charset="0"/>
                <a:cs typeface="Calibri" panose="020F0502020204030204" pitchFamily="34" charset="0"/>
              </a:rPr>
              <a:t>1:00 – 2:00 PM</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a:effectLst/>
                <a:latin typeface="Calibri" panose="020F0502020204030204" pitchFamily="34" charset="0"/>
                <a:ea typeface="Calibri" panose="020F0502020204030204" pitchFamily="34" charset="0"/>
                <a:cs typeface="Calibri" panose="020F0502020204030204" pitchFamily="34" charset="0"/>
              </a:rPr>
              <a:t>Competition (2-min </a:t>
            </a:r>
            <a:r>
              <a:rPr lang="en-US" sz="2400" b="1" dirty="0">
                <a:latin typeface="Calibri" panose="020F0502020204030204" pitchFamily="34" charset="0"/>
                <a:ea typeface="Calibri" panose="020F0502020204030204" pitchFamily="34" charset="0"/>
                <a:cs typeface="Calibri" panose="020F0502020204030204" pitchFamily="34" charset="0"/>
              </a:rPr>
              <a:t>per </a:t>
            </a:r>
            <a:r>
              <a:rPr lang="en-US" sz="2400" b="1" dirty="0">
                <a:effectLst/>
                <a:latin typeface="Calibri" panose="020F0502020204030204" pitchFamily="34" charset="0"/>
                <a:ea typeface="Calibri" panose="020F0502020204030204" pitchFamily="34" charset="0"/>
                <a:cs typeface="Calibri" panose="020F0502020204030204" pitchFamily="34" charset="0"/>
              </a:rPr>
              <a:t>Team) </a:t>
            </a:r>
            <a:endParaRPr lang="en-US" sz="3600" dirty="0">
              <a:effectLst/>
              <a:latin typeface="Calibri" panose="020F0502020204030204" pitchFamily="34" charset="0"/>
              <a:ea typeface="Calibri" panose="020F0502020204030204" pitchFamily="34" charset="0"/>
              <a:cs typeface="Calibri" panose="020F0502020204030204" pitchFamily="34" charset="0"/>
            </a:endParaRPr>
          </a:p>
          <a:p>
            <a:pPr marL="0" marR="0">
              <a:spcBef>
                <a:spcPts val="200"/>
              </a:spcBef>
              <a:buNone/>
            </a:pPr>
            <a:r>
              <a:rPr lang="en-US" sz="2400" dirty="0">
                <a:effectLst/>
                <a:latin typeface="Calibri" panose="020F0502020204030204" pitchFamily="34" charset="0"/>
                <a:ea typeface="Calibri" panose="020F0502020204030204" pitchFamily="34" charset="0"/>
                <a:cs typeface="Calibri" panose="020F0502020204030204" pitchFamily="34" charset="0"/>
              </a:rPr>
              <a:t>2:30 PM </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a:effectLst/>
                <a:latin typeface="Calibri" panose="020F0502020204030204" pitchFamily="34" charset="0"/>
                <a:ea typeface="Calibri" panose="020F0502020204030204" pitchFamily="34" charset="0"/>
                <a:cs typeface="Calibri" panose="020F0502020204030204" pitchFamily="34" charset="0"/>
              </a:rPr>
              <a:t>Awards (after tabulating scores)</a:t>
            </a:r>
            <a:endParaRPr lang="en-US" sz="3600" dirty="0">
              <a:effectLst/>
              <a:latin typeface="Calibri" panose="020F0502020204030204" pitchFamily="34" charset="0"/>
              <a:ea typeface="Calibri" panose="020F0502020204030204" pitchFamily="34" charset="0"/>
              <a:cs typeface="Calibri" panose="020F0502020204030204" pitchFamily="34" charset="0"/>
            </a:endParaRPr>
          </a:p>
          <a:p>
            <a:pPr>
              <a:buNone/>
            </a:pPr>
            <a:r>
              <a:rPr lang="en-US" sz="2400" dirty="0">
                <a:effectLst/>
                <a:latin typeface="Calibri" panose="020F0502020204030204" pitchFamily="34" charset="0"/>
                <a:ea typeface="Calibri" panose="020F0502020204030204" pitchFamily="34" charset="0"/>
                <a:cs typeface="Calibri" panose="020F0502020204030204" pitchFamily="34" charset="0"/>
              </a:rPr>
              <a:t>2:45 PM			</a:t>
            </a:r>
            <a:r>
              <a:rPr lang="en-US" sz="2400" b="1" dirty="0">
                <a:effectLst/>
                <a:latin typeface="Calibri" panose="020F0502020204030204" pitchFamily="34" charset="0"/>
                <a:ea typeface="Calibri" panose="020F0502020204030204" pitchFamily="34" charset="0"/>
                <a:cs typeface="Calibri" panose="020F0502020204030204" pitchFamily="34" charset="0"/>
              </a:rPr>
              <a:t>Departure</a:t>
            </a:r>
            <a:r>
              <a:rPr lang="en-US" dirty="0">
                <a:effectLst/>
                <a:latin typeface="Calibri" panose="020F0502020204030204" pitchFamily="34" charset="0"/>
                <a:ea typeface="Calibri" panose="020F0502020204030204" pitchFamily="34" charset="0"/>
                <a:cs typeface="Calibri" panose="020F0502020204030204" pitchFamily="34" charset="0"/>
              </a:rPr>
              <a:t>	</a:t>
            </a:r>
            <a:endParaRPr lang="en-US" dirty="0">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E809FBC3-91DD-51E5-5B33-BCFC77FF192D}"/>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8" name="TextBox 7">
            <a:extLst>
              <a:ext uri="{FF2B5EF4-FFF2-40B4-BE49-F238E27FC236}">
                <a16:creationId xmlns:a16="http://schemas.microsoft.com/office/drawing/2014/main" id="{01F0C011-B57E-4835-5CEF-9F68DC4AE24D}"/>
              </a:ext>
            </a:extLst>
          </p:cNvPr>
          <p:cNvSpPr txBox="1"/>
          <p:nvPr/>
        </p:nvSpPr>
        <p:spPr>
          <a:xfrm>
            <a:off x="9236125" y="2907643"/>
            <a:ext cx="2773715" cy="1569660"/>
          </a:xfrm>
          <a:prstGeom prst="rect">
            <a:avLst/>
          </a:prstGeom>
          <a:noFill/>
        </p:spPr>
        <p:txBody>
          <a:bodyPr wrap="square" rtlCol="0">
            <a:spAutoFit/>
          </a:bodyPr>
          <a:lstStyle/>
          <a:p>
            <a:pPr algn="ctr"/>
            <a:r>
              <a:rPr lang="en-US" sz="2400" b="1" dirty="0">
                <a:highlight>
                  <a:srgbClr val="00FFFF"/>
                </a:highlight>
              </a:rPr>
              <a:t>Hosts / organizers – adjust timing as needed and delete this message!</a:t>
            </a:r>
          </a:p>
        </p:txBody>
      </p:sp>
    </p:spTree>
    <p:extLst>
      <p:ext uri="{BB962C8B-B14F-4D97-AF65-F5344CB8AC3E}">
        <p14:creationId xmlns:p14="http://schemas.microsoft.com/office/powerpoint/2010/main" val="1623507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7B70E-F6AA-C426-6B6F-2D3B7498B96F}"/>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FB9B95B-9E06-0DFF-6BA3-6CA564473B20}"/>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61DF57A5-8F51-F597-0597-AB3C584DCBF0}"/>
              </a:ext>
            </a:extLst>
          </p:cNvPr>
          <p:cNvSpPr txBox="1">
            <a:spLocks noGrp="1"/>
          </p:cNvSpPr>
          <p:nvPr>
            <p:ph type="title"/>
          </p:nvPr>
        </p:nvSpPr>
        <p:spPr>
          <a:xfrm>
            <a:off x="1337184" y="429430"/>
            <a:ext cx="9703348"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070C0"/>
                </a:solidFill>
                <a:latin typeface="Arial Nova" panose="020B0504020202020204" pitchFamily="34" charset="0"/>
                <a:ea typeface="+mn-ea"/>
                <a:cs typeface="Arial" panose="020B0604020202020204" pitchFamily="34" charset="0"/>
              </a:rPr>
              <a:t>Housekeeping / Important Information</a:t>
            </a:r>
            <a:endParaRPr lang="en-US" sz="4000" kern="0" dirty="0">
              <a:solidFill>
                <a:srgbClr val="0070C0"/>
              </a:solidFill>
              <a:latin typeface="Arial Nova" panose="020B0504020202020204" pitchFamily="34" charset="0"/>
              <a:ea typeface="+mn-ea"/>
              <a:cs typeface="Arial" panose="020B0604020202020204" pitchFamily="34" charset="0"/>
            </a:endParaRPr>
          </a:p>
        </p:txBody>
      </p:sp>
      <p:pic>
        <p:nvPicPr>
          <p:cNvPr id="2" name="Picture 2">
            <a:extLst>
              <a:ext uri="{FF2B5EF4-FFF2-40B4-BE49-F238E27FC236}">
                <a16:creationId xmlns:a16="http://schemas.microsoft.com/office/drawing/2014/main" id="{E0DBF712-7C9F-8720-682F-7095831738B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10">
            <a:extLst>
              <a:ext uri="{FF2B5EF4-FFF2-40B4-BE49-F238E27FC236}">
                <a16:creationId xmlns:a16="http://schemas.microsoft.com/office/drawing/2014/main" id="{07E1A4E0-F818-07C6-90E5-031AB1A56512}"/>
              </a:ext>
            </a:extLst>
          </p:cNvPr>
          <p:cNvSpPr>
            <a:spLocks noGrp="1"/>
          </p:cNvSpPr>
          <p:nvPr/>
        </p:nvSpPr>
        <p:spPr>
          <a:xfrm>
            <a:off x="1080974" y="1545985"/>
            <a:ext cx="10515600" cy="51754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800" dirty="0">
                <a:latin typeface="Calibri" panose="020F0502020204030204" pitchFamily="34" charset="0"/>
                <a:ea typeface="Calibri" panose="020F0502020204030204" pitchFamily="34" charset="0"/>
                <a:cs typeface="Calibri" panose="020F0502020204030204" pitchFamily="34" charset="0"/>
              </a:rPr>
              <a:t>Restroom location</a:t>
            </a:r>
          </a:p>
          <a:p>
            <a:pPr>
              <a:lnSpc>
                <a:spcPct val="150000"/>
              </a:lnSpc>
            </a:pPr>
            <a:r>
              <a:rPr lang="en-US" sz="1800" dirty="0">
                <a:latin typeface="Calibri" panose="020F0502020204030204" pitchFamily="34" charset="0"/>
                <a:ea typeface="Calibri" panose="020F0502020204030204" pitchFamily="34" charset="0"/>
                <a:cs typeface="Calibri" panose="020F0502020204030204" pitchFamily="34" charset="0"/>
              </a:rPr>
              <a:t>Emergency Exits</a:t>
            </a:r>
          </a:p>
          <a:p>
            <a:pPr>
              <a:lnSpc>
                <a:spcPct val="150000"/>
              </a:lnSpc>
            </a:pPr>
            <a:r>
              <a:rPr lang="en-US" sz="1800" dirty="0">
                <a:latin typeface="Calibri" panose="020F0502020204030204" pitchFamily="34" charset="0"/>
                <a:ea typeface="Calibri" panose="020F0502020204030204" pitchFamily="34" charset="0"/>
                <a:cs typeface="Calibri" panose="020F0502020204030204" pitchFamily="34" charset="0"/>
              </a:rPr>
              <a:t>Be Safe...</a:t>
            </a:r>
          </a:p>
          <a:p>
            <a:pPr lvl="1">
              <a:lnSpc>
                <a:spcPct val="150000"/>
              </a:lnSpc>
            </a:pPr>
            <a:r>
              <a:rPr lang="en-US" sz="1800" dirty="0">
                <a:latin typeface="Calibri" panose="020F0502020204030204" pitchFamily="34" charset="0"/>
                <a:ea typeface="Calibri" panose="020F0502020204030204" pitchFamily="34" charset="0"/>
                <a:cs typeface="Calibri" panose="020F0502020204030204" pitchFamily="34" charset="0"/>
              </a:rPr>
              <a:t>Safety is </a:t>
            </a:r>
            <a:r>
              <a:rPr lang="en-US" sz="1800" b="1" dirty="0">
                <a:latin typeface="Calibri" panose="020F0502020204030204" pitchFamily="34" charset="0"/>
                <a:ea typeface="Calibri" panose="020F0502020204030204" pitchFamily="34" charset="0"/>
                <a:cs typeface="Calibri" panose="020F0502020204030204" pitchFamily="34" charset="0"/>
              </a:rPr>
              <a:t>EVERYONE’s </a:t>
            </a:r>
            <a:r>
              <a:rPr lang="en-US" sz="1800" dirty="0">
                <a:latin typeface="Calibri" panose="020F0502020204030204" pitchFamily="34" charset="0"/>
                <a:ea typeface="Calibri" panose="020F0502020204030204" pitchFamily="34" charset="0"/>
                <a:cs typeface="Calibri" panose="020F0502020204030204" pitchFamily="34" charset="0"/>
              </a:rPr>
              <a:t>responsibility</a:t>
            </a:r>
          </a:p>
          <a:p>
            <a:pPr lvl="1">
              <a:lnSpc>
                <a:spcPct val="150000"/>
              </a:lnSpc>
            </a:pPr>
            <a:r>
              <a:rPr lang="en-US" sz="1800" dirty="0">
                <a:latin typeface="Calibri" panose="020F0502020204030204" pitchFamily="34" charset="0"/>
                <a:ea typeface="Calibri" panose="020F0502020204030204" pitchFamily="34" charset="0"/>
                <a:cs typeface="Calibri" panose="020F0502020204030204" pitchFamily="34" charset="0"/>
              </a:rPr>
              <a:t>Always wear safety glasses…even when not cutting or drilling</a:t>
            </a:r>
          </a:p>
          <a:p>
            <a:pPr lvl="1">
              <a:lnSpc>
                <a:spcPct val="150000"/>
              </a:lnSpc>
            </a:pPr>
            <a:r>
              <a:rPr lang="en-US" sz="1800" dirty="0">
                <a:latin typeface="Calibri" panose="020F0502020204030204" pitchFamily="34" charset="0"/>
                <a:ea typeface="Calibri" panose="020F0502020204030204" pitchFamily="34" charset="0"/>
                <a:cs typeface="Calibri" panose="020F0502020204030204" pitchFamily="34" charset="0"/>
              </a:rPr>
              <a:t>No running, No Throwing, No horseplay!</a:t>
            </a:r>
          </a:p>
          <a:p>
            <a:pPr>
              <a:lnSpc>
                <a:spcPct val="150000"/>
              </a:lnSpc>
            </a:pPr>
            <a:r>
              <a:rPr lang="en-US" sz="1800" dirty="0">
                <a:latin typeface="Calibri" panose="020F0502020204030204" pitchFamily="34" charset="0"/>
                <a:ea typeface="Calibri" panose="020F0502020204030204" pitchFamily="34" charset="0"/>
                <a:cs typeface="Calibri" panose="020F0502020204030204" pitchFamily="34" charset="0"/>
              </a:rPr>
              <a:t>Use your time and materials wisely </a:t>
            </a:r>
          </a:p>
          <a:p>
            <a:pPr>
              <a:lnSpc>
                <a:spcPct val="150000"/>
              </a:lnSpc>
            </a:pPr>
            <a:r>
              <a:rPr lang="en-US" sz="1800" dirty="0">
                <a:latin typeface="Calibri" panose="020F0502020204030204" pitchFamily="34" charset="0"/>
                <a:ea typeface="Calibri" panose="020F0502020204030204" pitchFamily="34" charset="0"/>
                <a:cs typeface="Calibri" panose="020F0502020204030204" pitchFamily="34" charset="0"/>
              </a:rPr>
              <a:t>When building / repairing your machine, only use the materials provided </a:t>
            </a:r>
          </a:p>
          <a:p>
            <a:pPr>
              <a:lnSpc>
                <a:spcPct val="150000"/>
              </a:lnSpc>
            </a:pPr>
            <a:r>
              <a:rPr lang="en-US" sz="1800" dirty="0">
                <a:latin typeface="Calibri" panose="020F0502020204030204" pitchFamily="34" charset="0"/>
                <a:ea typeface="Calibri" panose="020F0502020204030204" pitchFamily="34" charset="0"/>
                <a:cs typeface="Calibri" panose="020F0502020204030204" pitchFamily="34" charset="0"/>
              </a:rPr>
              <a:t>Focus…let your cellphone rest</a:t>
            </a:r>
          </a:p>
          <a:p>
            <a:pPr>
              <a:lnSpc>
                <a:spcPct val="150000"/>
              </a:lnSpc>
            </a:pPr>
            <a:r>
              <a:rPr lang="en-US" sz="1800" dirty="0">
                <a:latin typeface="Calibri" panose="020F0502020204030204" pitchFamily="34" charset="0"/>
                <a:ea typeface="Calibri" panose="020F0502020204030204" pitchFamily="34" charset="0"/>
                <a:cs typeface="Calibri" panose="020F0502020204030204" pitchFamily="34" charset="0"/>
              </a:rPr>
              <a:t>Good luck!!</a:t>
            </a:r>
          </a:p>
        </p:txBody>
      </p:sp>
      <p:pic>
        <p:nvPicPr>
          <p:cNvPr id="3" name="Picture 2">
            <a:extLst>
              <a:ext uri="{FF2B5EF4-FFF2-40B4-BE49-F238E27FC236}">
                <a16:creationId xmlns:a16="http://schemas.microsoft.com/office/drawing/2014/main" id="{A489DDDF-19FE-C8FE-DB0D-CC3D79EBD00A}"/>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7" name="Slide Number Placeholder 6">
            <a:extLst>
              <a:ext uri="{FF2B5EF4-FFF2-40B4-BE49-F238E27FC236}">
                <a16:creationId xmlns:a16="http://schemas.microsoft.com/office/drawing/2014/main" id="{C80DE712-C3B3-5700-0810-4EABAC7F95DF}"/>
              </a:ext>
            </a:extLst>
          </p:cNvPr>
          <p:cNvSpPr>
            <a:spLocks noGrp="1"/>
          </p:cNvSpPr>
          <p:nvPr>
            <p:ph type="sldNum" sz="quarter" idx="12"/>
          </p:nvPr>
        </p:nvSpPr>
        <p:spPr/>
        <p:txBody>
          <a:bodyPr/>
          <a:lstStyle/>
          <a:p>
            <a:fld id="{39BD814E-7CDF-41AD-A6E1-A6E373A177BB}" type="slidenum">
              <a:rPr lang="en-US" smtClean="0"/>
              <a:t>5</a:t>
            </a:fld>
            <a:endParaRPr lang="en-US" dirty="0"/>
          </a:p>
        </p:txBody>
      </p:sp>
    </p:spTree>
    <p:extLst>
      <p:ext uri="{BB962C8B-B14F-4D97-AF65-F5344CB8AC3E}">
        <p14:creationId xmlns:p14="http://schemas.microsoft.com/office/powerpoint/2010/main" val="2867687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C1FEF-8F84-2D88-246B-6B91BD9C9CB3}"/>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2D406CC-900C-9B77-0209-FD93BC30B885}"/>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597BC260-4D46-9661-A70D-3A0743CEBA43}"/>
              </a:ext>
            </a:extLst>
          </p:cNvPr>
          <p:cNvSpPr txBox="1">
            <a:spLocks noGrp="1"/>
          </p:cNvSpPr>
          <p:nvPr>
            <p:ph type="title"/>
          </p:nvPr>
        </p:nvSpPr>
        <p:spPr>
          <a:xfrm>
            <a:off x="1482634" y="429430"/>
            <a:ext cx="9557898"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Behave Safely! </a:t>
            </a:r>
          </a:p>
        </p:txBody>
      </p:sp>
      <p:pic>
        <p:nvPicPr>
          <p:cNvPr id="2" name="Picture 2">
            <a:extLst>
              <a:ext uri="{FF2B5EF4-FFF2-40B4-BE49-F238E27FC236}">
                <a16:creationId xmlns:a16="http://schemas.microsoft.com/office/drawing/2014/main" id="{5FE6ECFA-8057-ED91-DAB6-37C885E5619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9">
            <a:extLst>
              <a:ext uri="{FF2B5EF4-FFF2-40B4-BE49-F238E27FC236}">
                <a16:creationId xmlns:a16="http://schemas.microsoft.com/office/drawing/2014/main" id="{200AC788-D67C-4780-6C3E-E5A89176A37B}"/>
              </a:ext>
            </a:extLst>
          </p:cNvPr>
          <p:cNvSpPr txBox="1">
            <a:spLocks/>
          </p:cNvSpPr>
          <p:nvPr/>
        </p:nvSpPr>
        <p:spPr>
          <a:xfrm>
            <a:off x="1063480" y="1737135"/>
            <a:ext cx="11043412" cy="4436036"/>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Calibri" panose="020F0502020204030204" pitchFamily="34" charset="0"/>
                <a:ea typeface="Calibri" panose="020F0502020204030204" pitchFamily="34" charset="0"/>
                <a:cs typeface="Calibri" panose="020F0502020204030204" pitchFamily="34" charset="0"/>
              </a:rPr>
              <a:t>Safety is </a:t>
            </a:r>
            <a:r>
              <a:rPr lang="en-US" u="sng" dirty="0">
                <a:latin typeface="Calibri" panose="020F0502020204030204" pitchFamily="34" charset="0"/>
                <a:ea typeface="Calibri" panose="020F0502020204030204" pitchFamily="34" charset="0"/>
                <a:cs typeface="Calibri" panose="020F0502020204030204" pitchFamily="34" charset="0"/>
              </a:rPr>
              <a:t>everyone’s</a:t>
            </a:r>
            <a:r>
              <a:rPr lang="en-US" dirty="0">
                <a:latin typeface="Calibri" panose="020F0502020204030204" pitchFamily="34" charset="0"/>
                <a:ea typeface="Calibri" panose="020F0502020204030204" pitchFamily="34" charset="0"/>
                <a:cs typeface="Calibri" panose="020F0502020204030204" pitchFamily="34" charset="0"/>
              </a:rPr>
              <a:t> responsibility!</a:t>
            </a:r>
          </a:p>
          <a:p>
            <a:r>
              <a:rPr lang="en-US" dirty="0">
                <a:latin typeface="Calibri" panose="020F0502020204030204" pitchFamily="34" charset="0"/>
                <a:ea typeface="Calibri" panose="020F0502020204030204" pitchFamily="34" charset="0"/>
                <a:cs typeface="Calibri" panose="020F0502020204030204" pitchFamily="34" charset="0"/>
              </a:rPr>
              <a:t>Always wear safety glasses - even when not cutting, drilling, filing, or sanding</a:t>
            </a:r>
          </a:p>
          <a:p>
            <a:r>
              <a:rPr lang="en-US" b="1" dirty="0">
                <a:solidFill>
                  <a:srgbClr val="026E94"/>
                </a:solidFill>
                <a:highlight>
                  <a:srgbClr val="FFFF00"/>
                </a:highlight>
                <a:latin typeface="Calibri" panose="020F0502020204030204" pitchFamily="34" charset="0"/>
                <a:ea typeface="Calibri" panose="020F0502020204030204" pitchFamily="34" charset="0"/>
                <a:cs typeface="Calibri" panose="020F0502020204030204" pitchFamily="34" charset="0"/>
              </a:rPr>
              <a:t>No Running, No Throwing, No Misusing the Tools, etc.  </a:t>
            </a:r>
          </a:p>
          <a:p>
            <a:r>
              <a:rPr lang="en-US" dirty="0">
                <a:latin typeface="Calibri" panose="020F0502020204030204" pitchFamily="34" charset="0"/>
                <a:ea typeface="Calibri" panose="020F0502020204030204" pitchFamily="34" charset="0"/>
                <a:cs typeface="Calibri" panose="020F0502020204030204" pitchFamily="34" charset="0"/>
              </a:rPr>
              <a:t>When sawing, drilling, filing or sanding…</a:t>
            </a:r>
          </a:p>
          <a:p>
            <a:pPr lvl="1"/>
            <a:r>
              <a:rPr lang="en-US" sz="2800" dirty="0">
                <a:latin typeface="Calibri" panose="020F0502020204030204" pitchFamily="34" charset="0"/>
                <a:ea typeface="Calibri" panose="020F0502020204030204" pitchFamily="34" charset="0"/>
                <a:cs typeface="Calibri" panose="020F0502020204030204" pitchFamily="34" charset="0"/>
              </a:rPr>
              <a:t>Ensure a miter box securely clamped down with the C-Clamp</a:t>
            </a:r>
          </a:p>
          <a:p>
            <a:pPr lvl="1"/>
            <a:r>
              <a:rPr lang="en-US" sz="2800" dirty="0">
                <a:latin typeface="Calibri" panose="020F0502020204030204" pitchFamily="34" charset="0"/>
                <a:ea typeface="Calibri" panose="020F0502020204030204" pitchFamily="34" charset="0"/>
                <a:cs typeface="Calibri" panose="020F0502020204030204" pitchFamily="34" charset="0"/>
              </a:rPr>
              <a:t>Ensure each workpiece is secure &amp; stable</a:t>
            </a:r>
          </a:p>
          <a:p>
            <a:pPr lvl="1"/>
            <a:r>
              <a:rPr lang="en-US" sz="2800" dirty="0">
                <a:latin typeface="Calibri" panose="020F0502020204030204" pitchFamily="34" charset="0"/>
                <a:ea typeface="Calibri" panose="020F0502020204030204" pitchFamily="34" charset="0"/>
                <a:cs typeface="Calibri" panose="020F0502020204030204" pitchFamily="34" charset="0"/>
              </a:rPr>
              <a:t>Ensure your hands an fingers are out of harms way</a:t>
            </a:r>
          </a:p>
          <a:p>
            <a:pPr lvl="1"/>
            <a:r>
              <a:rPr lang="en-US" sz="2800" dirty="0">
                <a:latin typeface="Calibri" panose="020F0502020204030204" pitchFamily="34" charset="0"/>
                <a:ea typeface="Calibri" panose="020F0502020204030204" pitchFamily="34" charset="0"/>
                <a:cs typeface="Calibri" panose="020F0502020204030204" pitchFamily="34" charset="0"/>
              </a:rPr>
              <a:t>Wipe sawdust, don’t blow it off</a:t>
            </a:r>
          </a:p>
          <a:p>
            <a:r>
              <a:rPr lang="en-US" b="1" dirty="0">
                <a:solidFill>
                  <a:srgbClr val="026E94"/>
                </a:solidFill>
                <a:highlight>
                  <a:srgbClr val="FFFF00"/>
                </a:highlight>
                <a:latin typeface="Calibri" panose="020F0502020204030204" pitchFamily="34" charset="0"/>
                <a:ea typeface="Calibri" panose="020F0502020204030204" pitchFamily="34" charset="0"/>
                <a:cs typeface="Calibri" panose="020F0502020204030204" pitchFamily="34" charset="0"/>
              </a:rPr>
              <a:t>The tip of the low-temp glue gun is HOT. Do not touch it.</a:t>
            </a:r>
          </a:p>
          <a:p>
            <a:r>
              <a:rPr lang="en-US" dirty="0">
                <a:latin typeface="Calibri" panose="020F0502020204030204" pitchFamily="34" charset="0"/>
                <a:ea typeface="Calibri" panose="020F0502020204030204" pitchFamily="34" charset="0"/>
                <a:cs typeface="Calibri" panose="020F0502020204030204" pitchFamily="34" charset="0"/>
              </a:rPr>
              <a:t>Questions?</a:t>
            </a:r>
          </a:p>
        </p:txBody>
      </p:sp>
      <p:sp>
        <p:nvSpPr>
          <p:cNvPr id="6" name="Slide Number Placeholder 5">
            <a:extLst>
              <a:ext uri="{FF2B5EF4-FFF2-40B4-BE49-F238E27FC236}">
                <a16:creationId xmlns:a16="http://schemas.microsoft.com/office/drawing/2014/main" id="{5B96AE15-F9F0-E04A-1B18-62F10AC997E5}"/>
              </a:ext>
            </a:extLst>
          </p:cNvPr>
          <p:cNvSpPr>
            <a:spLocks noGrp="1"/>
          </p:cNvSpPr>
          <p:nvPr>
            <p:ph type="sldNum" sz="quarter" idx="12"/>
          </p:nvPr>
        </p:nvSpPr>
        <p:spPr/>
        <p:txBody>
          <a:bodyPr/>
          <a:lstStyle/>
          <a:p>
            <a:fld id="{39BD814E-7CDF-41AD-A6E1-A6E373A177BB}" type="slidenum">
              <a:rPr lang="en-US" smtClean="0"/>
              <a:t>6</a:t>
            </a:fld>
            <a:endParaRPr lang="en-US" dirty="0"/>
          </a:p>
        </p:txBody>
      </p:sp>
      <p:pic>
        <p:nvPicPr>
          <p:cNvPr id="8" name="Picture 7">
            <a:extLst>
              <a:ext uri="{FF2B5EF4-FFF2-40B4-BE49-F238E27FC236}">
                <a16:creationId xmlns:a16="http://schemas.microsoft.com/office/drawing/2014/main" id="{579D9B69-1656-079D-C3EF-C12813D26E29}"/>
              </a:ext>
            </a:extLst>
          </p:cNvPr>
          <p:cNvPicPr>
            <a:picLocks noChangeAspect="1"/>
          </p:cNvPicPr>
          <p:nvPr/>
        </p:nvPicPr>
        <p:blipFill>
          <a:blip r:embed="rId5"/>
          <a:stretch>
            <a:fillRect/>
          </a:stretch>
        </p:blipFill>
        <p:spPr>
          <a:xfrm>
            <a:off x="11040531" y="353539"/>
            <a:ext cx="1146702" cy="594725"/>
          </a:xfrm>
          <a:prstGeom prst="rect">
            <a:avLst/>
          </a:prstGeom>
        </p:spPr>
      </p:pic>
    </p:spTree>
    <p:extLst>
      <p:ext uri="{BB962C8B-B14F-4D97-AF65-F5344CB8AC3E}">
        <p14:creationId xmlns:p14="http://schemas.microsoft.com/office/powerpoint/2010/main" val="3887608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8B940-743F-4D53-7ADC-5E6E36093CC3}"/>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204B081-5430-0C6C-4BF6-0C20B416ABE1}"/>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E603960E-6196-1C57-2A01-82DDB17763D2}"/>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Challenge Day – Waterfall Drop Zone  </a:t>
            </a:r>
            <a:endParaRPr lang="en-US" sz="4000" dirty="0">
              <a:solidFill>
                <a:srgbClr val="026E94"/>
              </a:solidFill>
            </a:endParaRPr>
          </a:p>
        </p:txBody>
      </p:sp>
      <p:pic>
        <p:nvPicPr>
          <p:cNvPr id="3" name="Picture 2">
            <a:extLst>
              <a:ext uri="{FF2B5EF4-FFF2-40B4-BE49-F238E27FC236}">
                <a16:creationId xmlns:a16="http://schemas.microsoft.com/office/drawing/2014/main" id="{243BAAB1-6275-25F9-C72C-F6B9030DAF8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3FB5FC3-D858-6605-BBCB-D49984FA1D0C}"/>
              </a:ext>
            </a:extLst>
          </p:cNvPr>
          <p:cNvSpPr txBox="1"/>
          <p:nvPr/>
        </p:nvSpPr>
        <p:spPr>
          <a:xfrm>
            <a:off x="985519" y="1629527"/>
            <a:ext cx="6420178" cy="5293757"/>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We are Using </a:t>
            </a:r>
            <a:r>
              <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2000" b="1" dirty="0">
                <a:solidFill>
                  <a:srgbClr val="000000"/>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”X”</a:t>
            </a:r>
            <a:r>
              <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Competition Boards today</a:t>
            </a:r>
          </a:p>
          <a:p>
            <a:pPr marL="285750" indent="-285750">
              <a:buFont typeface="Arial" panose="020B0604020202020204" pitchFamily="34" charset="0"/>
              <a:buChar char="•"/>
            </a:pPr>
            <a:endPar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Teams have </a:t>
            </a:r>
            <a:r>
              <a:rPr lang="en-US" sz="2000" b="1" dirty="0">
                <a:solidFill>
                  <a:srgbClr val="00629E"/>
                </a:solidFill>
                <a:latin typeface="Calibri" panose="020F0502020204030204" pitchFamily="34" charset="0"/>
                <a:ea typeface="Calibri" panose="020F0502020204030204" pitchFamily="34" charset="0"/>
                <a:cs typeface="Calibri" panose="020F0502020204030204" pitchFamily="34" charset="0"/>
              </a:rPr>
              <a:t>2 MINUTES </a:t>
            </a: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to pick up the </a:t>
            </a:r>
            <a:r>
              <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wooden cylinder (peg) from the start position and move it to any of the </a:t>
            </a: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zones.</a:t>
            </a:r>
            <a:endPar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To earn points, wooden cylinders (2-3/4” long x 1-1/4” diameter) </a:t>
            </a:r>
            <a:r>
              <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must be moved without being dropped and placed upright on the board.</a:t>
            </a:r>
          </a:p>
          <a:p>
            <a:endPar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Points:</a:t>
            </a:r>
          </a:p>
          <a:p>
            <a:pPr marL="742950" lvl="1" indent="-285750">
              <a:buFont typeface="Arial" panose="020B0604020202020204" pitchFamily="34" charset="0"/>
              <a:buChar char="•"/>
            </a:pPr>
            <a:r>
              <a:rPr lang="en-US" b="1" dirty="0">
                <a:solidFill>
                  <a:srgbClr val="000000"/>
                </a:solidFill>
                <a:latin typeface="Calibri" panose="020F0502020204030204" pitchFamily="34" charset="0"/>
                <a:ea typeface="Calibri" panose="020F0502020204030204" pitchFamily="34" charset="0"/>
                <a:cs typeface="Calibri" panose="020F0502020204030204" pitchFamily="34" charset="0"/>
              </a:rPr>
              <a:t>Top Tier  = 3 points</a:t>
            </a:r>
          </a:p>
          <a:p>
            <a:pPr marL="742950" lvl="1" indent="-285750">
              <a:buFont typeface="Arial" panose="020B0604020202020204" pitchFamily="34" charset="0"/>
              <a:buChar char="•"/>
            </a:pPr>
            <a:r>
              <a:rPr lang="en-US" b="1" dirty="0">
                <a:solidFill>
                  <a:srgbClr val="000000"/>
                </a:solidFill>
                <a:latin typeface="Calibri" panose="020F0502020204030204" pitchFamily="34" charset="0"/>
                <a:ea typeface="Calibri" panose="020F0502020204030204" pitchFamily="34" charset="0"/>
                <a:cs typeface="Calibri" panose="020F0502020204030204" pitchFamily="34" charset="0"/>
              </a:rPr>
              <a:t> Middle Tier = 2 points</a:t>
            </a:r>
          </a:p>
          <a:p>
            <a:pPr marL="742950" lvl="1" indent="-285750">
              <a:buFont typeface="Arial" panose="020B0604020202020204" pitchFamily="34" charset="0"/>
              <a:buChar char="•"/>
            </a:pPr>
            <a:r>
              <a:rPr lang="en-US" b="1" dirty="0">
                <a:solidFill>
                  <a:srgbClr val="000000"/>
                </a:solidFill>
                <a:latin typeface="Calibri" panose="020F0502020204030204" pitchFamily="34" charset="0"/>
                <a:ea typeface="Calibri" panose="020F0502020204030204" pitchFamily="34" charset="0"/>
                <a:cs typeface="Calibri" panose="020F0502020204030204" pitchFamily="34" charset="0"/>
              </a:rPr>
              <a:t>Bottom Tier = 1 points</a:t>
            </a:r>
          </a:p>
          <a:p>
            <a:pPr marL="742950" lvl="1" indent="-285750">
              <a:buFont typeface="Arial" panose="020B0604020202020204" pitchFamily="34" charset="0"/>
              <a:buChar char="•"/>
            </a:pPr>
            <a:endPar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Base of your machine must sit </a:t>
            </a:r>
            <a:r>
              <a:rPr lang="en-US" sz="2000" b="1" dirty="0">
                <a:solidFill>
                  <a:srgbClr val="FF0000"/>
                </a:solidFill>
                <a:latin typeface="Calibri" panose="020F0502020204030204" pitchFamily="34" charset="0"/>
                <a:ea typeface="Calibri" panose="020F0502020204030204" pitchFamily="34" charset="0"/>
                <a:cs typeface="Calibri" panose="020F0502020204030204" pitchFamily="34" charset="0"/>
              </a:rPr>
              <a:t>INSIDE </a:t>
            </a: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the rectangular “footprint area” (see image</a:t>
            </a:r>
            <a:r>
              <a:rPr lang="en-US" sz="2400" dirty="0">
                <a:solidFill>
                  <a:srgbClr val="000000"/>
                </a:solidFill>
                <a:latin typeface="Calibri" panose="020F0502020204030204" pitchFamily="34" charset="0"/>
                <a:ea typeface="Calibri" panose="020F0502020204030204" pitchFamily="34" charset="0"/>
                <a:cs typeface="Calibri" panose="020F0502020204030204" pitchFamily="34" charset="0"/>
              </a:rPr>
              <a:t>)</a:t>
            </a:r>
            <a:endParaRPr lang="en-US" b="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7453E159-C830-3033-E8F4-A457852A5F36}"/>
              </a:ext>
            </a:extLst>
          </p:cNvPr>
          <p:cNvSpPr>
            <a:spLocks noGrp="1"/>
          </p:cNvSpPr>
          <p:nvPr>
            <p:ph type="sldNum" sz="quarter" idx="12"/>
          </p:nvPr>
        </p:nvSpPr>
        <p:spPr/>
        <p:txBody>
          <a:bodyPr/>
          <a:lstStyle/>
          <a:p>
            <a:fld id="{39BD814E-7CDF-41AD-A6E1-A6E373A177BB}" type="slidenum">
              <a:rPr lang="en-US" smtClean="0"/>
              <a:t>7</a:t>
            </a:fld>
            <a:endParaRPr lang="en-US" dirty="0"/>
          </a:p>
        </p:txBody>
      </p:sp>
      <p:pic>
        <p:nvPicPr>
          <p:cNvPr id="10" name="Picture 9">
            <a:extLst>
              <a:ext uri="{FF2B5EF4-FFF2-40B4-BE49-F238E27FC236}">
                <a16:creationId xmlns:a16="http://schemas.microsoft.com/office/drawing/2014/main" id="{8AF5A291-E4E2-394F-FF73-C8FAE39AA3BB}"/>
              </a:ext>
            </a:extLst>
          </p:cNvPr>
          <p:cNvPicPr>
            <a:picLocks noChangeAspect="1"/>
          </p:cNvPicPr>
          <p:nvPr/>
        </p:nvPicPr>
        <p:blipFill>
          <a:blip r:embed="rId5"/>
          <a:stretch>
            <a:fillRect/>
          </a:stretch>
        </p:blipFill>
        <p:spPr>
          <a:xfrm>
            <a:off x="7628274" y="2072875"/>
            <a:ext cx="4354503" cy="4323300"/>
          </a:xfrm>
          <a:prstGeom prst="rect">
            <a:avLst/>
          </a:prstGeom>
        </p:spPr>
      </p:pic>
      <p:sp>
        <p:nvSpPr>
          <p:cNvPr id="11" name="TextBox 10">
            <a:extLst>
              <a:ext uri="{FF2B5EF4-FFF2-40B4-BE49-F238E27FC236}">
                <a16:creationId xmlns:a16="http://schemas.microsoft.com/office/drawing/2014/main" id="{50041427-0711-08C1-472C-62304431A75D}"/>
              </a:ext>
            </a:extLst>
          </p:cNvPr>
          <p:cNvSpPr txBox="1"/>
          <p:nvPr/>
        </p:nvSpPr>
        <p:spPr>
          <a:xfrm>
            <a:off x="10444480" y="2219957"/>
            <a:ext cx="1270000" cy="1077218"/>
          </a:xfrm>
          <a:prstGeom prst="rect">
            <a:avLst/>
          </a:prstGeom>
          <a:noFill/>
        </p:spPr>
        <p:txBody>
          <a:bodyPr wrap="square" rtlCol="0">
            <a:spAutoFit/>
          </a:bodyPr>
          <a:lstStyle/>
          <a:p>
            <a:pPr algn="ctr"/>
            <a:r>
              <a:rPr lang="en-US" sz="1600" b="1" dirty="0"/>
              <a:t>Footprint Area for Machine Base</a:t>
            </a:r>
          </a:p>
        </p:txBody>
      </p:sp>
      <p:sp>
        <p:nvSpPr>
          <p:cNvPr id="13" name="TextBox 12">
            <a:extLst>
              <a:ext uri="{FF2B5EF4-FFF2-40B4-BE49-F238E27FC236}">
                <a16:creationId xmlns:a16="http://schemas.microsoft.com/office/drawing/2014/main" id="{E5205EED-5997-B4C4-5A93-6BF1F785F52E}"/>
              </a:ext>
            </a:extLst>
          </p:cNvPr>
          <p:cNvSpPr txBox="1"/>
          <p:nvPr/>
        </p:nvSpPr>
        <p:spPr>
          <a:xfrm>
            <a:off x="9979332" y="5709856"/>
            <a:ext cx="2043142" cy="646331"/>
          </a:xfrm>
          <a:prstGeom prst="rect">
            <a:avLst/>
          </a:prstGeom>
          <a:noFill/>
        </p:spPr>
        <p:txBody>
          <a:bodyPr wrap="square" rtlCol="0">
            <a:spAutoFit/>
          </a:bodyPr>
          <a:lstStyle/>
          <a:p>
            <a:pPr algn="ctr"/>
            <a:r>
              <a:rPr lang="en-US" b="1" dirty="0"/>
              <a:t>Start Position for Cylinder / Peg </a:t>
            </a:r>
          </a:p>
        </p:txBody>
      </p:sp>
      <p:pic>
        <p:nvPicPr>
          <p:cNvPr id="14" name="Picture 13">
            <a:extLst>
              <a:ext uri="{FF2B5EF4-FFF2-40B4-BE49-F238E27FC236}">
                <a16:creationId xmlns:a16="http://schemas.microsoft.com/office/drawing/2014/main" id="{D86FF22A-0D43-DA14-EF72-71E22A1F962A}"/>
              </a:ext>
            </a:extLst>
          </p:cNvPr>
          <p:cNvPicPr>
            <a:picLocks noChangeAspect="1"/>
          </p:cNvPicPr>
          <p:nvPr/>
        </p:nvPicPr>
        <p:blipFill>
          <a:blip r:embed="rId6"/>
          <a:stretch>
            <a:fillRect/>
          </a:stretch>
        </p:blipFill>
        <p:spPr>
          <a:xfrm>
            <a:off x="11040531" y="353539"/>
            <a:ext cx="1146702" cy="594725"/>
          </a:xfrm>
          <a:prstGeom prst="rect">
            <a:avLst/>
          </a:prstGeom>
        </p:spPr>
      </p:pic>
      <p:sp>
        <p:nvSpPr>
          <p:cNvPr id="12" name="TextBox 11">
            <a:extLst>
              <a:ext uri="{FF2B5EF4-FFF2-40B4-BE49-F238E27FC236}">
                <a16:creationId xmlns:a16="http://schemas.microsoft.com/office/drawing/2014/main" id="{011FC655-E745-A12F-F783-97CC30F4B643}"/>
              </a:ext>
            </a:extLst>
          </p:cNvPr>
          <p:cNvSpPr txBox="1"/>
          <p:nvPr/>
        </p:nvSpPr>
        <p:spPr>
          <a:xfrm>
            <a:off x="7588577" y="2296157"/>
            <a:ext cx="914400" cy="400110"/>
          </a:xfrm>
          <a:prstGeom prst="rect">
            <a:avLst/>
          </a:prstGeom>
          <a:noFill/>
        </p:spPr>
        <p:txBody>
          <a:bodyPr wrap="square" rtlCol="0">
            <a:spAutoFit/>
          </a:bodyPr>
          <a:lstStyle/>
          <a:p>
            <a:r>
              <a:rPr lang="en-US" sz="2000" b="1" dirty="0">
                <a:solidFill>
                  <a:schemeClr val="bg1"/>
                </a:solidFill>
              </a:rPr>
              <a:t>3 Pts.</a:t>
            </a:r>
            <a:endParaRPr lang="en-US" sz="2000" dirty="0"/>
          </a:p>
        </p:txBody>
      </p:sp>
      <p:sp>
        <p:nvSpPr>
          <p:cNvPr id="15" name="TextBox 14">
            <a:extLst>
              <a:ext uri="{FF2B5EF4-FFF2-40B4-BE49-F238E27FC236}">
                <a16:creationId xmlns:a16="http://schemas.microsoft.com/office/drawing/2014/main" id="{3C38BF57-A1F5-EC13-1B00-1ABC522D1DE3}"/>
              </a:ext>
            </a:extLst>
          </p:cNvPr>
          <p:cNvSpPr txBox="1"/>
          <p:nvPr/>
        </p:nvSpPr>
        <p:spPr>
          <a:xfrm>
            <a:off x="7691774" y="2994556"/>
            <a:ext cx="914400" cy="400110"/>
          </a:xfrm>
          <a:prstGeom prst="rect">
            <a:avLst/>
          </a:prstGeom>
          <a:noFill/>
        </p:spPr>
        <p:txBody>
          <a:bodyPr wrap="square" rtlCol="0">
            <a:spAutoFit/>
          </a:bodyPr>
          <a:lstStyle/>
          <a:p>
            <a:r>
              <a:rPr lang="en-US" sz="2000" b="1" dirty="0">
                <a:solidFill>
                  <a:schemeClr val="bg1"/>
                </a:solidFill>
              </a:rPr>
              <a:t>2 Pts.</a:t>
            </a:r>
            <a:endParaRPr lang="en-US" sz="2000" dirty="0"/>
          </a:p>
        </p:txBody>
      </p:sp>
      <p:sp>
        <p:nvSpPr>
          <p:cNvPr id="17" name="TextBox 16">
            <a:extLst>
              <a:ext uri="{FF2B5EF4-FFF2-40B4-BE49-F238E27FC236}">
                <a16:creationId xmlns:a16="http://schemas.microsoft.com/office/drawing/2014/main" id="{0D8BCF1E-0847-31D2-491C-1EC2EBCF723A}"/>
              </a:ext>
            </a:extLst>
          </p:cNvPr>
          <p:cNvSpPr txBox="1"/>
          <p:nvPr/>
        </p:nvSpPr>
        <p:spPr>
          <a:xfrm>
            <a:off x="7834668" y="3768051"/>
            <a:ext cx="914400" cy="400110"/>
          </a:xfrm>
          <a:prstGeom prst="rect">
            <a:avLst/>
          </a:prstGeom>
          <a:noFill/>
        </p:spPr>
        <p:txBody>
          <a:bodyPr wrap="square" rtlCol="0">
            <a:spAutoFit/>
          </a:bodyPr>
          <a:lstStyle/>
          <a:p>
            <a:r>
              <a:rPr lang="en-US" sz="2000" b="1" dirty="0">
                <a:solidFill>
                  <a:schemeClr val="bg1"/>
                </a:solidFill>
              </a:rPr>
              <a:t>1 Pt.</a:t>
            </a:r>
            <a:endParaRPr lang="en-US" sz="2000" dirty="0"/>
          </a:p>
        </p:txBody>
      </p:sp>
    </p:spTree>
    <p:extLst>
      <p:ext uri="{BB962C8B-B14F-4D97-AF65-F5344CB8AC3E}">
        <p14:creationId xmlns:p14="http://schemas.microsoft.com/office/powerpoint/2010/main" val="551764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5F867-F119-2F50-48BC-2437CC7EAADE}"/>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3EA2DBB-6800-2310-353B-6A32D296FCAE}"/>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258E94A9-B1A1-6CC7-89DE-6D1979E0064B}"/>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Challenge Board Competition Rules</a:t>
            </a:r>
            <a:endParaRPr lang="en-US" sz="4000" dirty="0">
              <a:solidFill>
                <a:srgbClr val="026E94"/>
              </a:solidFill>
            </a:endParaRPr>
          </a:p>
        </p:txBody>
      </p:sp>
      <p:pic>
        <p:nvPicPr>
          <p:cNvPr id="3" name="Picture 2">
            <a:extLst>
              <a:ext uri="{FF2B5EF4-FFF2-40B4-BE49-F238E27FC236}">
                <a16:creationId xmlns:a16="http://schemas.microsoft.com/office/drawing/2014/main" id="{B72A64B3-39E9-DDA9-383F-F31647924D3C}"/>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0D8CA36E-4C4D-34AC-FC20-63A3B6EBDDD6}"/>
              </a:ext>
            </a:extLst>
          </p:cNvPr>
          <p:cNvSpPr>
            <a:spLocks noGrp="1"/>
          </p:cNvSpPr>
          <p:nvPr>
            <p:ph type="sldNum" sz="quarter" idx="12"/>
          </p:nvPr>
        </p:nvSpPr>
        <p:spPr/>
        <p:txBody>
          <a:bodyPr/>
          <a:lstStyle/>
          <a:p>
            <a:fld id="{39BD814E-7CDF-41AD-A6E1-A6E373A177BB}" type="slidenum">
              <a:rPr lang="en-US" smtClean="0"/>
              <a:t>8</a:t>
            </a:fld>
            <a:endParaRPr lang="en-US" dirty="0"/>
          </a:p>
        </p:txBody>
      </p:sp>
      <p:pic>
        <p:nvPicPr>
          <p:cNvPr id="14" name="Picture 13">
            <a:extLst>
              <a:ext uri="{FF2B5EF4-FFF2-40B4-BE49-F238E27FC236}">
                <a16:creationId xmlns:a16="http://schemas.microsoft.com/office/drawing/2014/main" id="{38FC00CC-AF5F-EFDF-8CE1-26A8228EA32C}"/>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9" name="TextBox 8">
            <a:extLst>
              <a:ext uri="{FF2B5EF4-FFF2-40B4-BE49-F238E27FC236}">
                <a16:creationId xmlns:a16="http://schemas.microsoft.com/office/drawing/2014/main" id="{EBCD8BD9-3934-2B7F-E6D6-0FCD1050A96B}"/>
              </a:ext>
            </a:extLst>
          </p:cNvPr>
          <p:cNvSpPr txBox="1"/>
          <p:nvPr/>
        </p:nvSpPr>
        <p:spPr>
          <a:xfrm>
            <a:off x="1043243" y="1826946"/>
            <a:ext cx="11047157" cy="4093428"/>
          </a:xfrm>
          <a:prstGeom prst="rect">
            <a:avLst/>
          </a:prstGeom>
          <a:noFill/>
        </p:spPr>
        <p:txBody>
          <a:bodyPr wrap="square" rtlCol="0">
            <a:spAutoFit/>
          </a:bodyPr>
          <a:lstStyle/>
          <a:p>
            <a:pPr marL="285750" indent="-285750">
              <a:buFont typeface="Arial" panose="020B0604020202020204" pitchFamily="34" charset="0"/>
              <a:buChar char="•"/>
            </a:pPr>
            <a:r>
              <a:rPr lang="en-US" sz="2000" dirty="0"/>
              <a:t>Demonstrate </a:t>
            </a:r>
            <a:r>
              <a:rPr lang="en-US" sz="2000" b="1" dirty="0"/>
              <a:t>SAFE behavior</a:t>
            </a:r>
            <a:r>
              <a:rPr lang="en-US" sz="2000" dirty="0"/>
              <a:t>….unsafe behavior can hurt you, the team, and others.</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sz="2000" dirty="0"/>
              <a:t>Use only the materials and tools provided in your kits; no outside materials or tools.</a:t>
            </a:r>
          </a:p>
          <a:p>
            <a:endParaRPr lang="en-US" sz="900" dirty="0"/>
          </a:p>
          <a:p>
            <a:pPr marL="285750" indent="-285750">
              <a:buFont typeface="Arial" panose="020B0604020202020204" pitchFamily="34" charset="0"/>
              <a:buChar char="•"/>
            </a:pPr>
            <a:r>
              <a:rPr lang="en-US" sz="2000" dirty="0"/>
              <a:t>All movements of the device MUST be controlled using fluid power.</a:t>
            </a:r>
          </a:p>
          <a:p>
            <a:pPr marL="285750" indent="-285750">
              <a:buFont typeface="Arial" panose="020B0604020202020204" pitchFamily="34" charset="0"/>
              <a:buChar char="•"/>
            </a:pPr>
            <a:endParaRPr lang="en-US" sz="900" dirty="0"/>
          </a:p>
          <a:p>
            <a:pPr marL="285750" indent="-285750">
              <a:buFont typeface="Arial" panose="020B0604020202020204" pitchFamily="34" charset="0"/>
              <a:buChar char="•"/>
            </a:pPr>
            <a:r>
              <a:rPr lang="en-US" sz="2000" dirty="0"/>
              <a:t> If a team moves / powers its machine by hand or IN ANY OTHER WAY, the team will receive zero points for all ‘moving object’ scores.</a:t>
            </a:r>
          </a:p>
          <a:p>
            <a:pPr marL="285750" indent="-285750">
              <a:buFont typeface="Arial" panose="020B0604020202020204" pitchFamily="34" charset="0"/>
              <a:buChar char="•"/>
            </a:pPr>
            <a:endParaRPr lang="en-US" sz="900" dirty="0"/>
          </a:p>
          <a:p>
            <a:pPr marL="285750" indent="-285750">
              <a:buFont typeface="Arial" panose="020B0604020202020204" pitchFamily="34" charset="0"/>
              <a:buChar char="•"/>
            </a:pPr>
            <a:r>
              <a:rPr lang="en-US" sz="2000" dirty="0"/>
              <a:t>If a team manufactures a machine that only works when </a:t>
            </a:r>
            <a:r>
              <a:rPr lang="en-US" sz="2000" b="1" dirty="0">
                <a:solidFill>
                  <a:srgbClr val="026E94"/>
                </a:solidFill>
              </a:rPr>
              <a:t>stabilized by hand(s), </a:t>
            </a:r>
            <a:r>
              <a:rPr lang="en-US" sz="2000" dirty="0"/>
              <a:t>only 50% of the score will count. </a:t>
            </a:r>
          </a:p>
          <a:p>
            <a:pPr marL="285750" indent="-285750">
              <a:buFont typeface="Arial" panose="020B0604020202020204" pitchFamily="34" charset="0"/>
              <a:buChar char="•"/>
            </a:pPr>
            <a:endParaRPr lang="en-US" sz="900" dirty="0"/>
          </a:p>
          <a:p>
            <a:pPr marL="285750" indent="-285750">
              <a:buFont typeface="Arial" panose="020B0604020202020204" pitchFamily="34" charset="0"/>
              <a:buChar char="•"/>
            </a:pPr>
            <a:r>
              <a:rPr lang="en-US" sz="2000" dirty="0"/>
              <a:t>If your machine breaks during the 2-minute competition, the team can repair it during the remaining time, but all subsequent “moving object” scores will be reduced by 50%. </a:t>
            </a:r>
          </a:p>
          <a:p>
            <a:pPr marL="285750" indent="-285750">
              <a:buFont typeface="Arial" panose="020B0604020202020204" pitchFamily="34" charset="0"/>
              <a:buChar char="•"/>
            </a:pPr>
            <a:endParaRPr lang="en-US" sz="900" dirty="0"/>
          </a:p>
          <a:p>
            <a:pPr marL="342900" indent="-342900">
              <a:buFont typeface="Arial" panose="020B0604020202020204" pitchFamily="34" charset="0"/>
              <a:buChar char="•"/>
            </a:pPr>
            <a:r>
              <a:rPr lang="en-US" sz="2000" dirty="0"/>
              <a:t>The Judges’ decisions are final.</a:t>
            </a:r>
          </a:p>
        </p:txBody>
      </p:sp>
    </p:spTree>
    <p:extLst>
      <p:ext uri="{BB962C8B-B14F-4D97-AF65-F5344CB8AC3E}">
        <p14:creationId xmlns:p14="http://schemas.microsoft.com/office/powerpoint/2010/main" val="2546904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53C3B-3673-93B0-D082-DCBFFBCE2035}"/>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B82006E-9C20-38D6-EB17-1950AAD57EA4}"/>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pic>
        <p:nvPicPr>
          <p:cNvPr id="2" name="Picture 2">
            <a:extLst>
              <a:ext uri="{FF2B5EF4-FFF2-40B4-BE49-F238E27FC236}">
                <a16:creationId xmlns:a16="http://schemas.microsoft.com/office/drawing/2014/main" id="{A5CC4556-B3E8-4E8E-29FF-C260D463892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9">
            <a:extLst>
              <a:ext uri="{FF2B5EF4-FFF2-40B4-BE49-F238E27FC236}">
                <a16:creationId xmlns:a16="http://schemas.microsoft.com/office/drawing/2014/main" id="{D3C2BC53-9840-43F1-5AC7-BA3B801C21F5}"/>
              </a:ext>
            </a:extLst>
          </p:cNvPr>
          <p:cNvSpPr txBox="1">
            <a:spLocks/>
          </p:cNvSpPr>
          <p:nvPr/>
        </p:nvSpPr>
        <p:spPr>
          <a:xfrm>
            <a:off x="1008888" y="1731264"/>
            <a:ext cx="10704598" cy="512673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200" dirty="0"/>
          </a:p>
          <a:p>
            <a:pPr lvl="1"/>
            <a:endParaRPr lang="en-US" sz="2200" dirty="0"/>
          </a:p>
          <a:p>
            <a:pPr lvl="1"/>
            <a:endParaRPr lang="en-US" sz="2000" dirty="0"/>
          </a:p>
        </p:txBody>
      </p:sp>
      <p:sp>
        <p:nvSpPr>
          <p:cNvPr id="7" name="TextBox 6">
            <a:extLst>
              <a:ext uri="{FF2B5EF4-FFF2-40B4-BE49-F238E27FC236}">
                <a16:creationId xmlns:a16="http://schemas.microsoft.com/office/drawing/2014/main" id="{46D08C56-BBB3-7A54-CEA8-DE9ABFBAE5DF}"/>
              </a:ext>
            </a:extLst>
          </p:cNvPr>
          <p:cNvSpPr txBox="1"/>
          <p:nvPr/>
        </p:nvSpPr>
        <p:spPr>
          <a:xfrm>
            <a:off x="2730849" y="5248895"/>
            <a:ext cx="6730302" cy="1200329"/>
          </a:xfrm>
          <a:prstGeom prst="rect">
            <a:avLst/>
          </a:prstGeom>
          <a:noFill/>
        </p:spPr>
        <p:txBody>
          <a:bodyPr wrap="square" rtlCol="0">
            <a:spAutoFit/>
          </a:bodyPr>
          <a:lstStyle/>
          <a:p>
            <a:pPr algn="ctr"/>
            <a:r>
              <a:rPr lang="en-US" sz="7200" b="1" dirty="0">
                <a:latin typeface="Calibri" panose="020F0502020204030204" pitchFamily="34" charset="0"/>
                <a:ea typeface="Calibri" panose="020F0502020204030204" pitchFamily="34" charset="0"/>
                <a:cs typeface="Calibri" panose="020F0502020204030204" pitchFamily="34" charset="0"/>
              </a:rPr>
              <a:t>Good Luck to All!</a:t>
            </a:r>
          </a:p>
        </p:txBody>
      </p:sp>
      <p:sp>
        <p:nvSpPr>
          <p:cNvPr id="4" name="Title 1">
            <a:extLst>
              <a:ext uri="{FF2B5EF4-FFF2-40B4-BE49-F238E27FC236}">
                <a16:creationId xmlns:a16="http://schemas.microsoft.com/office/drawing/2014/main" id="{4F6C3527-22C5-F21B-382D-DC8A07CCBA82}"/>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Let’s Begin!</a:t>
            </a:r>
            <a:endParaRPr lang="en-US" sz="4000" dirty="0">
              <a:solidFill>
                <a:srgbClr val="026E94"/>
              </a:solidFill>
            </a:endParaRPr>
          </a:p>
        </p:txBody>
      </p:sp>
      <p:pic>
        <p:nvPicPr>
          <p:cNvPr id="8" name="Picture 7">
            <a:extLst>
              <a:ext uri="{FF2B5EF4-FFF2-40B4-BE49-F238E27FC236}">
                <a16:creationId xmlns:a16="http://schemas.microsoft.com/office/drawing/2014/main" id="{A841CA3C-2824-41DB-5D64-9B44447B17BF}"/>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12" name="Picture 11">
            <a:extLst>
              <a:ext uri="{FF2B5EF4-FFF2-40B4-BE49-F238E27FC236}">
                <a16:creationId xmlns:a16="http://schemas.microsoft.com/office/drawing/2014/main" id="{6EF000EA-8749-F211-C5C7-5E56DE53F443}"/>
              </a:ext>
            </a:extLst>
          </p:cNvPr>
          <p:cNvPicPr>
            <a:picLocks noChangeAspect="1"/>
          </p:cNvPicPr>
          <p:nvPr/>
        </p:nvPicPr>
        <p:blipFill>
          <a:blip r:embed="rId6"/>
          <a:stretch>
            <a:fillRect/>
          </a:stretch>
        </p:blipFill>
        <p:spPr>
          <a:xfrm>
            <a:off x="3434866" y="2048136"/>
            <a:ext cx="5322269" cy="2761727"/>
          </a:xfrm>
          <a:prstGeom prst="rect">
            <a:avLst/>
          </a:prstGeom>
        </p:spPr>
      </p:pic>
    </p:spTree>
    <p:extLst>
      <p:ext uri="{BB962C8B-B14F-4D97-AF65-F5344CB8AC3E}">
        <p14:creationId xmlns:p14="http://schemas.microsoft.com/office/powerpoint/2010/main" val="921673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0B87D-3EE7-6A4A-790B-EA42C139A6B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7EB5804-90A3-4EDE-35EB-8F0CEA528C29}"/>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393" y="5"/>
            <a:ext cx="12187231" cy="6858000"/>
          </a:xfrm>
          <a:prstGeom prst="rect">
            <a:avLst/>
          </a:prstGeom>
        </p:spPr>
      </p:pic>
      <p:pic>
        <p:nvPicPr>
          <p:cNvPr id="2" name="Picture 1" descr="A black background with text&#10;&#10;Description automatically generated">
            <a:extLst>
              <a:ext uri="{FF2B5EF4-FFF2-40B4-BE49-F238E27FC236}">
                <a16:creationId xmlns:a16="http://schemas.microsoft.com/office/drawing/2014/main" id="{884D4F94-D0AC-4FB4-7326-10B259D9C2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3500" y="441801"/>
            <a:ext cx="5318907" cy="2758598"/>
          </a:xfrm>
          <a:prstGeom prst="rect">
            <a:avLst/>
          </a:prstGeom>
        </p:spPr>
      </p:pic>
      <p:sp>
        <p:nvSpPr>
          <p:cNvPr id="3" name="Slide Number Placeholder 2">
            <a:extLst>
              <a:ext uri="{FF2B5EF4-FFF2-40B4-BE49-F238E27FC236}">
                <a16:creationId xmlns:a16="http://schemas.microsoft.com/office/drawing/2014/main" id="{D3D804F7-264A-2611-35F9-BE76210F7803}"/>
              </a:ext>
            </a:extLst>
          </p:cNvPr>
          <p:cNvSpPr>
            <a:spLocks noGrp="1"/>
          </p:cNvSpPr>
          <p:nvPr>
            <p:ph type="sldNum" sz="quarter" idx="12"/>
          </p:nvPr>
        </p:nvSpPr>
        <p:spPr/>
        <p:txBody>
          <a:bodyPr/>
          <a:lstStyle/>
          <a:p>
            <a:fld id="{39BD814E-7CDF-41AD-A6E1-A6E373A177BB}" type="slidenum">
              <a:rPr lang="en-US" smtClean="0"/>
              <a:t>10</a:t>
            </a:fld>
            <a:endParaRPr lang="en-US" dirty="0"/>
          </a:p>
        </p:txBody>
      </p:sp>
      <p:sp>
        <p:nvSpPr>
          <p:cNvPr id="4" name="TextBox 3">
            <a:extLst>
              <a:ext uri="{FF2B5EF4-FFF2-40B4-BE49-F238E27FC236}">
                <a16:creationId xmlns:a16="http://schemas.microsoft.com/office/drawing/2014/main" id="{155AAD7A-E251-B840-C06A-28E07A94DEC2}"/>
              </a:ext>
            </a:extLst>
          </p:cNvPr>
          <p:cNvSpPr txBox="1"/>
          <p:nvPr/>
        </p:nvSpPr>
        <p:spPr>
          <a:xfrm>
            <a:off x="7410734" y="4121624"/>
            <a:ext cx="4107976" cy="369332"/>
          </a:xfrm>
          <a:prstGeom prst="rect">
            <a:avLst/>
          </a:prstGeom>
          <a:noFill/>
        </p:spPr>
        <p:txBody>
          <a:bodyPr wrap="square" rtlCol="0">
            <a:spAutoFit/>
          </a:bodyPr>
          <a:lstStyle/>
          <a:p>
            <a:r>
              <a:rPr lang="en-US" dirty="0"/>
              <a:t>Add Host, Sponsor, &amp; Volunteer logos </a:t>
            </a:r>
          </a:p>
        </p:txBody>
      </p:sp>
    </p:spTree>
    <p:extLst>
      <p:ext uri="{BB962C8B-B14F-4D97-AF65-F5344CB8AC3E}">
        <p14:creationId xmlns:p14="http://schemas.microsoft.com/office/powerpoint/2010/main" val="33590646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473</TotalTime>
  <Words>1120</Words>
  <Application>Microsoft Office PowerPoint</Application>
  <PresentationFormat>Widescreen</PresentationFormat>
  <Paragraphs>143</Paragraphs>
  <Slides>10</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ＭＳ Ｐゴシック</vt:lpstr>
      <vt:lpstr>Aptos</vt:lpstr>
      <vt:lpstr>Aptos Display</vt:lpstr>
      <vt:lpstr>Arial</vt:lpstr>
      <vt:lpstr>Arial Nova</vt:lpstr>
      <vt:lpstr>Calibri</vt:lpstr>
      <vt:lpstr>Verdana</vt:lpstr>
      <vt:lpstr>Office Theme</vt:lpstr>
      <vt:lpstr>PowerPoint Presentation</vt:lpstr>
      <vt:lpstr>Agenda</vt:lpstr>
      <vt:lpstr>Your Hosts, Sponsors Volunteers, Etc.</vt:lpstr>
      <vt:lpstr>Challenge Day Agenda  </vt:lpstr>
      <vt:lpstr>Housekeeping / Important Information</vt:lpstr>
      <vt:lpstr>Behave Safely! </vt:lpstr>
      <vt:lpstr>Challenge Day – Waterfall Drop Zone  </vt:lpstr>
      <vt:lpstr>Challenge Board Competition Rules</vt:lpstr>
      <vt:lpstr>Let’s Begin!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Stephanie Scaccianoce</dc:creator>
  <cp:lastModifiedBy>James Foster</cp:lastModifiedBy>
  <cp:revision>21</cp:revision>
  <cp:lastPrinted>2026-04-02T22:04:06Z</cp:lastPrinted>
  <dcterms:created xsi:type="dcterms:W3CDTF">2026-04-02T17:51:20Z</dcterms:created>
  <dcterms:modified xsi:type="dcterms:W3CDTF">2026-09-10T13:50:01Z</dcterms:modified>
</cp:coreProperties>
</file>